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134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6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314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789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47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953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688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43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60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2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68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3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8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77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2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2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B89956-EAE2-4F16-B8E2-A6E16D109BF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BCF9370-0043-4264-84DE-09B5D1EBC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846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5691" y="1642050"/>
            <a:ext cx="8678183" cy="24214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Артемьева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Саха (Якутия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88776" y="3602037"/>
            <a:ext cx="4632961" cy="2537505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ученик 9Б класса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 Анатолий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Степанова С.А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А.Ю.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24297" y="479176"/>
            <a:ext cx="8273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«Нижне-Бестяхская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УИОП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Г.М.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Артемьева»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5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2" y="1549885"/>
            <a:ext cx="8195946" cy="3649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Рассмотреть и проанализировать вклад Г.М. Артемьева в развитие Республики Саха (Якутия).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Исследовать биографические данные и основные направления деятельности Г.М. Артемьева.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Проанализировать его проекты и инициативы, реализованные в Республике Саха (Якутия).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Оценить влияние его работы на развитие ключевых секторов экономики и социальной сферы.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72" y="2087199"/>
            <a:ext cx="3092745" cy="20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6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6" y="0"/>
            <a:ext cx="9248503" cy="6639735"/>
          </a:xfrm>
        </p:spPr>
      </p:pic>
    </p:spTree>
    <p:extLst>
      <p:ext uri="{BB962C8B-B14F-4D97-AF65-F5344CB8AC3E}">
        <p14:creationId xmlns:p14="http://schemas.microsoft.com/office/powerpoint/2010/main" val="99203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68" y="269194"/>
            <a:ext cx="9293829" cy="552242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090" y="2685098"/>
            <a:ext cx="2886756" cy="402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058" y="888274"/>
            <a:ext cx="5765074" cy="145626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854684"/>
            <a:ext cx="5836919" cy="364913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Артемева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развитии Республики Саха (Якутия) оказали значительное влияние на укрепление культурной идентичности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развитие экономики Республики Саха (Якутия),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на поддержку и сохранение уникальных традиций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Саха.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вклад способствовал процветанию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повышению ее авторитета и социально-экономическому развитию, что делает его важной фигурой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480" y="985158"/>
            <a:ext cx="5015048" cy="50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67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91</TotalTime>
  <Words>161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Небеса</vt:lpstr>
      <vt:lpstr> Заслуги Г.М. Артемьева в Республике Саха (Якутия) </vt:lpstr>
      <vt:lpstr>Презентация PowerPoint</vt:lpstr>
      <vt:lpstr>Презентация PowerPoint</vt:lpstr>
      <vt:lpstr>Презентация PowerPoint</vt:lpstr>
      <vt:lpstr>Вывод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Заслуги Г.М.Артемьева в Республике Саха (Якутия)</dc:title>
  <dc:creator>Айта</dc:creator>
  <cp:lastModifiedBy>FOO</cp:lastModifiedBy>
  <cp:revision>5</cp:revision>
  <dcterms:created xsi:type="dcterms:W3CDTF">2025-10-15T07:50:35Z</dcterms:created>
  <dcterms:modified xsi:type="dcterms:W3CDTF">2025-10-16T07:39:12Z</dcterms:modified>
</cp:coreProperties>
</file>