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64" r:id="rId7"/>
    <p:sldId id="301" r:id="rId8"/>
    <p:sldId id="274" r:id="rId9"/>
    <p:sldId id="281" r:id="rId10"/>
    <p:sldId id="282" r:id="rId11"/>
    <p:sldId id="284" r:id="rId12"/>
    <p:sldId id="300" r:id="rId13"/>
    <p:sldId id="287" r:id="rId14"/>
    <p:sldId id="293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8D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60" autoAdjust="0"/>
    <p:restoredTop sz="94660"/>
  </p:normalViewPr>
  <p:slideViewPr>
    <p:cSldViewPr>
      <p:cViewPr>
        <p:scale>
          <a:sx n="70" d="100"/>
          <a:sy n="70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114E-5B05-41B1-A8F6-D9E1A330365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A253C-40E2-4940-8CD4-EE7D7847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928926" y="1714488"/>
            <a:ext cx="6000792" cy="2784942"/>
          </a:xfrm>
        </p:spPr>
        <p:txBody>
          <a:bodyPr>
            <a:normAutofit/>
          </a:bodyPr>
          <a:lstStyle/>
          <a:p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Хос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Оконешников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Семен Иванович – А5а дойду Улуу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сэриитин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кыттыылаа5а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143372" y="3357562"/>
            <a:ext cx="4786346" cy="29131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Толордо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Дмитриева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Кюннэй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Аллараа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Бэстээхтээх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нүѳмэрдээх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оскуолатын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кылаа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үѳрэнээччитэ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85456"/>
            <a:ext cx="3059832" cy="1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494276" cy="354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357694"/>
            <a:ext cx="3156878" cy="1714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35716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78305E-65FA-4F59-BB9F-E338C8D1DA05}"/>
              </a:ext>
            </a:extLst>
          </p:cNvPr>
          <p:cNvSpPr txBox="1"/>
          <p:nvPr/>
        </p:nvSpPr>
        <p:spPr>
          <a:xfrm>
            <a:off x="714348" y="142852"/>
            <a:ext cx="8078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Улусная научно-практическая конференция </a:t>
            </a:r>
          </a:p>
          <a:p>
            <a:pPr algn="ctr"/>
            <a:r>
              <a:rPr lang="ru-RU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ah-RU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УЛУУ КЫАЙЫЫНАН КЫНАТТАНАН ЭЙЭЛЭЭХ ОЛОҔУ ТУТУОҔУН</a:t>
            </a:r>
            <a:r>
              <a:rPr lang="ru-RU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4357718" cy="796908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Чита уобала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6" name="Содержимое 5" descr="Chitinskaya_Ob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14422"/>
            <a:ext cx="4981453" cy="5134867"/>
          </a:xfrm>
        </p:spPr>
      </p:pic>
      <p:pic>
        <p:nvPicPr>
          <p:cNvPr id="4" name="Содержимое 5" descr="Chitinskaya_Obl.jpg"/>
          <p:cNvPicPr>
            <a:picLocks noChangeAspect="1"/>
          </p:cNvPicPr>
          <p:nvPr/>
        </p:nvPicPr>
        <p:blipFill>
          <a:blip r:embed="rId3"/>
          <a:srcRect l="3340" t="16695" r="5148" b="20700"/>
          <a:stretch>
            <a:fillRect/>
          </a:stretch>
        </p:blipFill>
        <p:spPr>
          <a:xfrm>
            <a:off x="5214942" y="1714488"/>
            <a:ext cx="3759226" cy="457203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14942" y="142852"/>
            <a:ext cx="392905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Кыайыы </a:t>
            </a: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өрөгөйө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1945сыл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ыам ыйын 9 </a:t>
            </a:r>
            <a:r>
              <a:rPr kumimoji="0" lang="ru-RU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үнэ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100010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Мария Иннокентьевна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Платонова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Оконешников Семен Иванович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928670"/>
            <a:ext cx="20626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198413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357686" y="2643182"/>
            <a:ext cx="464347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Шестакова Варвара Игнатьевна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Оконешников Семен Иванович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6" descr="IMG-20141205-WA0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558" y="3754936"/>
            <a:ext cx="5135598" cy="288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480" y="857232"/>
            <a:ext cx="7429520" cy="560406"/>
          </a:xfrm>
        </p:spPr>
        <p:txBody>
          <a:bodyPr>
            <a:normAutofit fontScale="90000"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Оконешников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Семен Иванович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41205_05411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500462" cy="508591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20528" cy="1531839"/>
          </a:xfrm>
          <a:prstGeom prst="rect">
            <a:avLst/>
          </a:prstGeom>
        </p:spPr>
      </p:pic>
      <p:pic>
        <p:nvPicPr>
          <p:cNvPr id="9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85456"/>
            <a:ext cx="3059832" cy="1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4500562" y="2357430"/>
            <a:ext cx="4357718" cy="271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1997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ыам ыйын 18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күнүгэр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ыгар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ыарахан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ыарыыттан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ыалдьан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хос э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err="1" smtClean="0">
                <a:latin typeface="Consolas"/>
                <a:cs typeface="Consolas"/>
              </a:rPr>
              <a:t>ү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сириттэн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барбыта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41205_091932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700" y="357166"/>
            <a:ext cx="1493803" cy="2000264"/>
          </a:xfrm>
        </p:spPr>
      </p:pic>
      <p:pic>
        <p:nvPicPr>
          <p:cNvPr id="8" name="Содержимое 7" descr="20141205_091954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71603" y="357166"/>
            <a:ext cx="2995333" cy="2000264"/>
          </a:xfrm>
        </p:spPr>
      </p:pic>
      <p:pic>
        <p:nvPicPr>
          <p:cNvPr id="4" name="Содержимое 4" descr="20141205_092049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66"/>
            <a:ext cx="1433279" cy="2000264"/>
          </a:xfrm>
          <a:prstGeom prst="rect">
            <a:avLst/>
          </a:prstGeom>
        </p:spPr>
      </p:pic>
      <p:pic>
        <p:nvPicPr>
          <p:cNvPr id="5" name="Содержимое 5" descr="20141205_092106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57166"/>
            <a:ext cx="2839880" cy="2000264"/>
          </a:xfrm>
          <a:prstGeom prst="rect">
            <a:avLst/>
          </a:prstGeom>
        </p:spPr>
      </p:pic>
      <p:pic>
        <p:nvPicPr>
          <p:cNvPr id="6" name="Содержимое 5" descr="20141205_092136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3" y="2435661"/>
            <a:ext cx="1481897" cy="1993471"/>
          </a:xfrm>
          <a:prstGeom prst="rect">
            <a:avLst/>
          </a:prstGeom>
        </p:spPr>
      </p:pic>
      <p:pic>
        <p:nvPicPr>
          <p:cNvPr id="9" name="Содержимое 6" descr="20141205_092152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2428868"/>
            <a:ext cx="2857520" cy="2002235"/>
          </a:xfrm>
          <a:prstGeom prst="rect">
            <a:avLst/>
          </a:prstGeom>
        </p:spPr>
      </p:pic>
      <p:pic>
        <p:nvPicPr>
          <p:cNvPr id="10" name="Содержимое 4" descr="20141205_092212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2428868"/>
            <a:ext cx="1452282" cy="2000264"/>
          </a:xfrm>
          <a:prstGeom prst="rect">
            <a:avLst/>
          </a:prstGeom>
        </p:spPr>
      </p:pic>
      <p:pic>
        <p:nvPicPr>
          <p:cNvPr id="11" name="Содержимое 5" descr="20141205_092226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59" y="2428868"/>
            <a:ext cx="2948791" cy="2000264"/>
          </a:xfrm>
          <a:prstGeom prst="rect">
            <a:avLst/>
          </a:prstGeom>
        </p:spPr>
      </p:pic>
      <p:pic>
        <p:nvPicPr>
          <p:cNvPr id="12" name="Содержимое 4" descr="20141205_092257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4" y="4572008"/>
            <a:ext cx="1500198" cy="1997146"/>
          </a:xfrm>
          <a:prstGeom prst="rect">
            <a:avLst/>
          </a:prstGeom>
        </p:spPr>
      </p:pic>
      <p:pic>
        <p:nvPicPr>
          <p:cNvPr id="13" name="Содержимое 5" descr="20141205_092306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71603" y="4572008"/>
            <a:ext cx="2970616" cy="2000264"/>
          </a:xfrm>
          <a:prstGeom prst="rect">
            <a:avLst/>
          </a:prstGeom>
        </p:spPr>
      </p:pic>
      <p:pic>
        <p:nvPicPr>
          <p:cNvPr id="14" name="Содержимое 4" descr="20141205_092320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3438" y="4572008"/>
            <a:ext cx="1449588" cy="2000263"/>
          </a:xfrm>
          <a:prstGeom prst="rect">
            <a:avLst/>
          </a:prstGeom>
        </p:spPr>
      </p:pic>
      <p:pic>
        <p:nvPicPr>
          <p:cNvPr id="15" name="Содержимое 5" descr="20141205_092330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72198" y="4572008"/>
            <a:ext cx="2897506" cy="201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41205_092339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1"/>
            <a:ext cx="1515068" cy="2071702"/>
          </a:xfrm>
        </p:spPr>
      </p:pic>
      <p:pic>
        <p:nvPicPr>
          <p:cNvPr id="6" name="Содержимое 5" descr="20141205_092351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14290"/>
            <a:ext cx="3074137" cy="2071701"/>
          </a:xfrm>
        </p:spPr>
      </p:pic>
      <p:pic>
        <p:nvPicPr>
          <p:cNvPr id="4" name="Содержимое 4" descr="20141205_09240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2357430"/>
            <a:ext cx="1502006" cy="2214578"/>
          </a:xfrm>
          <a:prstGeom prst="rect">
            <a:avLst/>
          </a:prstGeom>
        </p:spPr>
      </p:pic>
      <p:pic>
        <p:nvPicPr>
          <p:cNvPr id="7" name="Содержимое 5" descr="20141205_09241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357430"/>
            <a:ext cx="3099042" cy="2214578"/>
          </a:xfrm>
          <a:prstGeom prst="rect">
            <a:avLst/>
          </a:prstGeom>
        </p:spPr>
      </p:pic>
      <p:pic>
        <p:nvPicPr>
          <p:cNvPr id="8" name="Содержимое 4" descr="20141205_092425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3" y="214290"/>
            <a:ext cx="1485808" cy="2000264"/>
          </a:xfrm>
          <a:prstGeom prst="rect">
            <a:avLst/>
          </a:prstGeom>
        </p:spPr>
      </p:pic>
      <p:pic>
        <p:nvPicPr>
          <p:cNvPr id="9" name="Содержимое 5" descr="20141205_092436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1" y="285728"/>
            <a:ext cx="2791931" cy="1857388"/>
          </a:xfrm>
          <a:prstGeom prst="rect">
            <a:avLst/>
          </a:prstGeom>
        </p:spPr>
      </p:pic>
      <p:pic>
        <p:nvPicPr>
          <p:cNvPr id="10" name="Содержимое 4" descr="20141205_092446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2392936"/>
            <a:ext cx="1500198" cy="2061654"/>
          </a:xfrm>
          <a:prstGeom prst="rect">
            <a:avLst/>
          </a:prstGeom>
        </p:spPr>
      </p:pic>
      <p:pic>
        <p:nvPicPr>
          <p:cNvPr id="11" name="Содержимое 6" descr="20141205_092453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2500306"/>
            <a:ext cx="2748558" cy="1863764"/>
          </a:xfrm>
          <a:prstGeom prst="rect">
            <a:avLst/>
          </a:prstGeom>
        </p:spPr>
      </p:pic>
      <p:pic>
        <p:nvPicPr>
          <p:cNvPr id="12" name="Содержимое 4" descr="20141205_092502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4" y="5143512"/>
            <a:ext cx="812902" cy="1143008"/>
          </a:xfrm>
          <a:prstGeom prst="rect">
            <a:avLst/>
          </a:prstGeom>
        </p:spPr>
      </p:pic>
      <p:pic>
        <p:nvPicPr>
          <p:cNvPr id="13" name="Содержимое 5" descr="20141205_092512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8663" y="5143512"/>
            <a:ext cx="1753366" cy="1143008"/>
          </a:xfrm>
          <a:prstGeom prst="rect">
            <a:avLst/>
          </a:prstGeom>
        </p:spPr>
      </p:pic>
      <p:pic>
        <p:nvPicPr>
          <p:cNvPr id="14" name="Содержимое 5" descr="20141205_092536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14612" y="4757509"/>
            <a:ext cx="1143008" cy="1604011"/>
          </a:xfrm>
          <a:prstGeom prst="rect">
            <a:avLst/>
          </a:prstGeom>
        </p:spPr>
      </p:pic>
      <p:pic>
        <p:nvPicPr>
          <p:cNvPr id="15" name="Содержимое 6" descr="20141205_092549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7620" y="4786322"/>
            <a:ext cx="2214578" cy="1516629"/>
          </a:xfrm>
          <a:prstGeom prst="rect">
            <a:avLst/>
          </a:prstGeom>
        </p:spPr>
      </p:pic>
      <p:pic>
        <p:nvPicPr>
          <p:cNvPr id="16" name="Содержимое 6" descr="20141205_092657-1.jpg"/>
          <p:cNvPicPr>
            <a:picLocks noChangeAspect="1"/>
          </p:cNvPicPr>
          <p:nvPr/>
        </p:nvPicPr>
        <p:blipFill>
          <a:blip r:embed="rId14" cstate="print"/>
          <a:srcRect l="53704"/>
          <a:stretch>
            <a:fillRect/>
          </a:stretch>
        </p:blipFill>
        <p:spPr>
          <a:xfrm>
            <a:off x="7358082" y="4429132"/>
            <a:ext cx="1571636" cy="2283040"/>
          </a:xfrm>
          <a:prstGeom prst="rect">
            <a:avLst/>
          </a:prstGeom>
        </p:spPr>
      </p:pic>
      <p:pic>
        <p:nvPicPr>
          <p:cNvPr id="17" name="Содержимое 5" descr="20141205_092645-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79195" y="4643446"/>
            <a:ext cx="1178887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sah-RU" dirty="0" smtClean="0"/>
              <a:t>үмүк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70000" lnSpcReduction="20000"/>
          </a:bodyPr>
          <a:lstStyle/>
          <a:p>
            <a:r>
              <a:rPr lang="sah-RU" sz="5100" b="1" dirty="0" smtClean="0">
                <a:latin typeface="Times New Roman" pitchFamily="18" charset="0"/>
                <a:cs typeface="Times New Roman" pitchFamily="18" charset="0"/>
              </a:rPr>
              <a:t>Үлэм сыала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	Хос э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эм Оконешников Семен Иванович – А5а дойду Улуу сэриитин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кыттыылаа5ын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аатын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үйэтитии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сырдатыы.</a:t>
            </a:r>
          </a:p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Соруктар: </a:t>
            </a:r>
          </a:p>
          <a:p>
            <a:pPr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	- Томтор нэ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илиэгин музейыгар сылдьыы, ахтыы, хаартыска хомуйуу;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	- о5олоруттан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сиэниттэн ахтыы, хаартыска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хомуйуу;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Өйдөбүнньүк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кинигэни» хасы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ан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көрүү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аа5ыы;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Мин хос 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эм бала5ан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ыйын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күнүгэр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1920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төрөөбүт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1203_152634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416049"/>
            <a:ext cx="4143404" cy="5340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А5а дойду Улуу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сэриитэ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1941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бэс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ыйын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күнүгэр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са5аламмыта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1571612"/>
            <a:ext cx="792961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«Сталин»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баржалаах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грузовой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пароходунан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Содержимое 3" descr="300px-Novgorod_in_Russia.svg.png"/>
          <p:cNvPicPr>
            <a:picLocks noChangeAspect="1"/>
          </p:cNvPicPr>
          <p:nvPr/>
        </p:nvPicPr>
        <p:blipFill>
          <a:blip r:embed="rId2"/>
          <a:srcRect l="1370" t="32724" r="2740" b="29930"/>
          <a:stretch>
            <a:fillRect/>
          </a:stretch>
        </p:blipFill>
        <p:spPr>
          <a:xfrm>
            <a:off x="3016956" y="3214686"/>
            <a:ext cx="5984200" cy="4143404"/>
          </a:xfrm>
          <a:prstGeom prst="rect">
            <a:avLst/>
          </a:prstGeom>
        </p:spPr>
      </p:pic>
      <p:pic>
        <p:nvPicPr>
          <p:cNvPr id="4" name="Содержимое 3" descr="IMG-20141204-WA00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1" y="1142984"/>
            <a:ext cx="5558713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Мальта станция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4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16" y="1071546"/>
            <a:ext cx="5051526" cy="3216138"/>
          </a:xfrm>
        </p:spPr>
      </p:pic>
      <p:pic>
        <p:nvPicPr>
          <p:cNvPr id="5" name="Содержимое 3" descr="88-mm-flak-18-flak-36-north-africa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071810"/>
            <a:ext cx="4062908" cy="360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sz="3200" dirty="0" err="1" smtClean="0">
                <a:latin typeface="Times New Roman"/>
                <a:cs typeface="Times New Roman"/>
              </a:rPr>
              <a:t>ҕа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ыйдаах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үөрэх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Катюша</a:t>
            </a:r>
            <a:r>
              <a:rPr lang="ru-RU" sz="3200" dirty="0">
                <a:latin typeface="Times New Roman"/>
                <a:cs typeface="Times New Roman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300px-Novgorod_in_Russia.svg.png"/>
          <p:cNvPicPr>
            <a:picLocks noChangeAspect="1"/>
          </p:cNvPicPr>
          <p:nvPr/>
        </p:nvPicPr>
        <p:blipFill>
          <a:blip r:embed="rId2"/>
          <a:srcRect l="1370" t="32724" r="2740" b="29930"/>
          <a:stretch>
            <a:fillRect/>
          </a:stretch>
        </p:blipFill>
        <p:spPr>
          <a:xfrm>
            <a:off x="3056624" y="3214686"/>
            <a:ext cx="5984200" cy="4143404"/>
          </a:xfrm>
          <a:prstGeom prst="rect">
            <a:avLst/>
          </a:prstGeom>
        </p:spPr>
      </p:pic>
      <p:pic>
        <p:nvPicPr>
          <p:cNvPr id="4" name="Содержимое 3" descr="shng76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714356"/>
            <a:ext cx="5024210" cy="3571900"/>
          </a:xfrm>
        </p:spPr>
      </p:pic>
      <p:pic>
        <p:nvPicPr>
          <p:cNvPr id="7" name="Содержимое 3" descr="RIAN_archive_303890_A_battery_of_Katyusha_during_the_1941-1945_Great_Patriotic_W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222" y="809607"/>
            <a:ext cx="3821933" cy="254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Новгород 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Псков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Белгород  -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Лонна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reenshot_20200128-233453_Chrome.jpg"/>
          <p:cNvPicPr>
            <a:picLocks noGrp="1" noChangeAspect="1"/>
          </p:cNvPicPr>
          <p:nvPr>
            <p:ph idx="1"/>
          </p:nvPr>
        </p:nvPicPr>
        <p:blipFill>
          <a:blip r:embed="rId2"/>
          <a:srcRect t="34266" b="22413"/>
          <a:stretch>
            <a:fillRect/>
          </a:stretch>
        </p:blipFill>
        <p:spPr>
          <a:xfrm>
            <a:off x="142844" y="1357298"/>
            <a:ext cx="5357849" cy="4126326"/>
          </a:xfrm>
        </p:spPr>
      </p:pic>
      <p:pic>
        <p:nvPicPr>
          <p:cNvPr id="6" name="Содержимое 4" descr="Screenshot_20200128-233453_Chrome.jpg"/>
          <p:cNvPicPr>
            <a:picLocks noChangeAspect="1"/>
          </p:cNvPicPr>
          <p:nvPr/>
        </p:nvPicPr>
        <p:blipFill>
          <a:blip r:embed="rId3"/>
          <a:srcRect t="23214" r="3513" b="14286"/>
          <a:stretch>
            <a:fillRect/>
          </a:stretch>
        </p:blipFill>
        <p:spPr>
          <a:xfrm>
            <a:off x="5572132" y="1428736"/>
            <a:ext cx="3483376" cy="4011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Хос э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сэриилэспит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чаа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-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9 дивизия, 39-с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минометнай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ыл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знамялаах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гвардейскай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полк </a:t>
            </a:r>
          </a:p>
        </p:txBody>
      </p:sp>
      <p:pic>
        <p:nvPicPr>
          <p:cNvPr id="4" name="Содержимое 3" descr="20141205_05433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7" y="1775020"/>
            <a:ext cx="7072363" cy="4946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146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Хос эhэм  Оконешников Семен Иванович – А5а дойду Улуу сэриитин кыттыылаа5а </vt:lpstr>
      <vt:lpstr>Слайд 2</vt:lpstr>
      <vt:lpstr>Мин хос эhэм бала5ан ыйын 14 күнүгэр 1920 сыллаахха төрөөбүт.</vt:lpstr>
      <vt:lpstr>А5а дойду Улуу сэриитэ 1941 сыллаахха бэс ыйын 22 күнүгэр са5аламмыта.</vt:lpstr>
      <vt:lpstr>«Сталин» диэн 3 баржалаах грузовой пароходунан </vt:lpstr>
      <vt:lpstr>Мальта станция</vt:lpstr>
      <vt:lpstr>Москваҕа 3 ыйдаах үөрэх («Катюша5а»)</vt:lpstr>
      <vt:lpstr>Новгород - Псков - Белгород  -Лонна</vt:lpstr>
      <vt:lpstr>Хос эhэм сэриилэспит чааhа -  9 дивизия, 39-с минометнай кыhыл знамялаах гвардейскай полк </vt:lpstr>
      <vt:lpstr>Чита уобалаhа</vt:lpstr>
      <vt:lpstr>Мария Иннокентьевна Платонова Оконешников Семен Иванович</vt:lpstr>
      <vt:lpstr>Оконешников Семен Иванович</vt:lpstr>
      <vt:lpstr>Слайд 13</vt:lpstr>
      <vt:lpstr>Слайд 14</vt:lpstr>
      <vt:lpstr>Түмүк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54</cp:revision>
  <dcterms:created xsi:type="dcterms:W3CDTF">2014-12-05T11:08:59Z</dcterms:created>
  <dcterms:modified xsi:type="dcterms:W3CDTF">2025-04-15T13:12:48Z</dcterms:modified>
</cp:coreProperties>
</file>