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03" r:id="rId2"/>
    <p:sldId id="286" r:id="rId3"/>
    <p:sldId id="289" r:id="rId4"/>
    <p:sldId id="292" r:id="rId5"/>
    <p:sldId id="285" r:id="rId6"/>
    <p:sldId id="293" r:id="rId7"/>
    <p:sldId id="295" r:id="rId8"/>
    <p:sldId id="296" r:id="rId9"/>
    <p:sldId id="297" r:id="rId10"/>
    <p:sldId id="298" r:id="rId11"/>
    <p:sldId id="300" r:id="rId12"/>
    <p:sldId id="263" r:id="rId13"/>
    <p:sldId id="269" r:id="rId14"/>
    <p:sldId id="267" r:id="rId15"/>
    <p:sldId id="265" r:id="rId16"/>
    <p:sldId id="271" r:id="rId17"/>
    <p:sldId id="264" r:id="rId18"/>
    <p:sldId id="284" r:id="rId19"/>
    <p:sldId id="301" r:id="rId20"/>
    <p:sldId id="290" r:id="rId21"/>
    <p:sldId id="30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66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624" autoAdjust="0"/>
  </p:normalViewPr>
  <p:slideViewPr>
    <p:cSldViewPr>
      <p:cViewPr varScale="1">
        <p:scale>
          <a:sx n="90" d="100"/>
          <a:sy n="90" d="100"/>
        </p:scale>
        <p:origin x="100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обычный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Какой формат музея наиболее интересен вам?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7C-4AFC-87B8-DEE0C6CC2D5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виртуальный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Какой формат музея наиболее интересен вам?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7C-4AFC-87B8-DEE0C6CC2D5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знаю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Какой формат музея наиболее интересен вам?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7C-4AFC-87B8-DEE0C6CC2D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1666472"/>
        <c:axId val="631666800"/>
      </c:barChart>
      <c:catAx>
        <c:axId val="63166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1666800"/>
        <c:crosses val="autoZero"/>
        <c:auto val="1"/>
        <c:lblAlgn val="ctr"/>
        <c:lblOffset val="100"/>
        <c:noMultiLvlLbl val="0"/>
      </c:catAx>
      <c:valAx>
        <c:axId val="631666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1666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посещаете ли вы музеи?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15-4B7B-9D00-CBB302DFABA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посещаете ли вы музеи?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15-4B7B-9D00-CBB302DFAB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40316920"/>
        <c:axId val="440317248"/>
      </c:barChart>
      <c:catAx>
        <c:axId val="440316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0317248"/>
        <c:crosses val="autoZero"/>
        <c:auto val="1"/>
        <c:lblAlgn val="ctr"/>
        <c:lblOffset val="100"/>
        <c:noMultiLvlLbl val="0"/>
      </c:catAx>
      <c:valAx>
        <c:axId val="44031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0316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были ли вы в школьном музее?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45-430E-900D-1F63D559C00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были ли вы в школьном музее?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45-430E-900D-1F63D559C0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1678280"/>
        <c:axId val="631678936"/>
      </c:barChart>
      <c:catAx>
        <c:axId val="631678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1678936"/>
        <c:crosses val="autoZero"/>
        <c:auto val="1"/>
        <c:lblAlgn val="ctr"/>
        <c:lblOffset val="100"/>
        <c:noMultiLvlLbl val="0"/>
      </c:catAx>
      <c:valAx>
        <c:axId val="631678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1678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D992DD-97A8-40B2-9664-8BFC593F67DE}" type="doc">
      <dgm:prSet loTypeId="urn:microsoft.com/office/officeart/2005/8/layout/hList7#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68C844-FB0E-4916-9431-C67BC22C2212}">
      <dgm:prSet phldrT="[Текст]"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Клуб интересных встреч </a:t>
          </a:r>
        </a:p>
      </dgm:t>
    </dgm:pt>
    <dgm:pt modelId="{3033AAEE-9551-4471-8D13-49A4C8717763}" type="parTrans" cxnId="{1267808E-1AE2-444B-8BC9-80BF6FCAF121}">
      <dgm:prSet/>
      <dgm:spPr/>
      <dgm:t>
        <a:bodyPr/>
        <a:lstStyle/>
        <a:p>
          <a:endParaRPr lang="ru-RU" sz="14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D142E1F-ECDD-4B51-9D47-539DC93392B6}" type="sibTrans" cxnId="{1267808E-1AE2-444B-8BC9-80BF6FCAF121}">
      <dgm:prSet/>
      <dgm:spPr/>
      <dgm:t>
        <a:bodyPr/>
        <a:lstStyle/>
        <a:p>
          <a:endParaRPr lang="ru-RU" sz="14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4A91008-67F4-48B4-8C90-835F820D1031}">
      <dgm:prSet phldrT="[Текст]"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Военно-спортивная подготовка </a:t>
          </a:r>
        </a:p>
        <a:p>
          <a:endParaRPr lang="ru-RU" sz="1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BA67E8-E01B-47B6-AF6A-6451DA3C0012}" type="parTrans" cxnId="{FD74FB01-37D8-4069-8B7C-2D987C314189}">
      <dgm:prSet/>
      <dgm:spPr/>
      <dgm:t>
        <a:bodyPr/>
        <a:lstStyle/>
        <a:p>
          <a:endParaRPr lang="ru-RU" sz="14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5EA67E-6624-4E81-880E-FBD3D270561C}" type="sibTrans" cxnId="{FD74FB01-37D8-4069-8B7C-2D987C314189}">
      <dgm:prSet/>
      <dgm:spPr/>
      <dgm:t>
        <a:bodyPr/>
        <a:lstStyle/>
        <a:p>
          <a:endParaRPr lang="ru-RU" sz="14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4A7DA44-C2A5-44E3-9037-2A93CB94B190}">
      <dgm:prSet phldrT="[Текст]"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Герои страны</a:t>
          </a:r>
        </a:p>
      </dgm:t>
    </dgm:pt>
    <dgm:pt modelId="{AE46AD3A-ACAD-4E8A-BE38-604AB2D82243}" type="parTrans" cxnId="{3D0EF312-16D6-450A-B095-174F21A84059}">
      <dgm:prSet/>
      <dgm:spPr/>
      <dgm:t>
        <a:bodyPr/>
        <a:lstStyle/>
        <a:p>
          <a:endParaRPr lang="ru-RU" sz="1400"/>
        </a:p>
      </dgm:t>
    </dgm:pt>
    <dgm:pt modelId="{A5BE7AA6-9E72-4660-AF4F-0722DF504E60}" type="sibTrans" cxnId="{3D0EF312-16D6-450A-B095-174F21A84059}">
      <dgm:prSet/>
      <dgm:spPr/>
      <dgm:t>
        <a:bodyPr/>
        <a:lstStyle/>
        <a:p>
          <a:endParaRPr lang="ru-RU" sz="1400"/>
        </a:p>
      </dgm:t>
    </dgm:pt>
    <dgm:pt modelId="{D9C8F63B-1BFC-496F-864D-FC9DCFD95A7D}">
      <dgm:prSet custT="1"/>
      <dgm:spPr/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Оцифровка школьного музея имени А.Р.Шарафудиновой</a:t>
          </a:r>
        </a:p>
      </dgm:t>
    </dgm:pt>
    <dgm:pt modelId="{97B6C1BF-8134-4B42-A849-C451B4ABF3D8}" type="parTrans" cxnId="{369BD7FD-61D0-4B56-973C-B63D260680D0}">
      <dgm:prSet/>
      <dgm:spPr/>
      <dgm:t>
        <a:bodyPr/>
        <a:lstStyle/>
        <a:p>
          <a:endParaRPr lang="ru-RU" sz="1400"/>
        </a:p>
      </dgm:t>
    </dgm:pt>
    <dgm:pt modelId="{854509E7-40AC-41A4-AFD9-5C54AC6897E1}" type="sibTrans" cxnId="{369BD7FD-61D0-4B56-973C-B63D260680D0}">
      <dgm:prSet/>
      <dgm:spPr/>
      <dgm:t>
        <a:bodyPr/>
        <a:lstStyle/>
        <a:p>
          <a:endParaRPr lang="ru-RU" sz="1400"/>
        </a:p>
      </dgm:t>
    </dgm:pt>
    <dgm:pt modelId="{E5E0D75A-E0E7-4A6E-BB59-B246E17BA927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РДДМ «Движение первых»</a:t>
          </a:r>
        </a:p>
      </dgm:t>
    </dgm:pt>
    <dgm:pt modelId="{1B07AF29-0B92-4DD0-BB50-60D48667626B}" type="parTrans" cxnId="{DC9CBBB4-FF33-4EC6-8759-847B2A95CCF5}">
      <dgm:prSet/>
      <dgm:spPr/>
      <dgm:t>
        <a:bodyPr/>
        <a:lstStyle/>
        <a:p>
          <a:endParaRPr lang="ru-RU"/>
        </a:p>
      </dgm:t>
    </dgm:pt>
    <dgm:pt modelId="{FEB42D17-2BF4-4675-96A4-A5826356C1F1}" type="sibTrans" cxnId="{DC9CBBB4-FF33-4EC6-8759-847B2A95CCF5}">
      <dgm:prSet/>
      <dgm:spPr/>
      <dgm:t>
        <a:bodyPr/>
        <a:lstStyle/>
        <a:p>
          <a:endParaRPr lang="ru-RU"/>
        </a:p>
      </dgm:t>
    </dgm:pt>
    <dgm:pt modelId="{10BF07B1-A2EB-40A5-9DC5-71B5A451A044}" type="pres">
      <dgm:prSet presAssocID="{96D992DD-97A8-40B2-9664-8BFC593F67DE}" presName="Name0" presStyleCnt="0">
        <dgm:presLayoutVars>
          <dgm:dir/>
          <dgm:resizeHandles val="exact"/>
        </dgm:presLayoutVars>
      </dgm:prSet>
      <dgm:spPr/>
    </dgm:pt>
    <dgm:pt modelId="{C3FA3D1F-B4C1-4473-8E50-82D5ED53A6EF}" type="pres">
      <dgm:prSet presAssocID="{96D992DD-97A8-40B2-9664-8BFC593F67DE}" presName="fgShape" presStyleLbl="fgShp" presStyleIdx="0" presStyleCnt="1"/>
      <dgm:spPr>
        <a:solidFill>
          <a:schemeClr val="bg1"/>
        </a:solidFill>
        <a:ln>
          <a:solidFill>
            <a:schemeClr val="tx1"/>
          </a:solidFill>
        </a:ln>
      </dgm:spPr>
    </dgm:pt>
    <dgm:pt modelId="{3E47244B-C2F6-423C-8353-09DB82465BBA}" type="pres">
      <dgm:prSet presAssocID="{96D992DD-97A8-40B2-9664-8BFC593F67DE}" presName="linComp" presStyleCnt="0"/>
      <dgm:spPr/>
    </dgm:pt>
    <dgm:pt modelId="{633E5110-49A5-43A9-AB1E-01C7DF4986D4}" type="pres">
      <dgm:prSet presAssocID="{AD68C844-FB0E-4916-9431-C67BC22C2212}" presName="compNode" presStyleCnt="0"/>
      <dgm:spPr/>
    </dgm:pt>
    <dgm:pt modelId="{7D4AF0D8-BAB5-41D3-B05F-EBA52F9CD6C8}" type="pres">
      <dgm:prSet presAssocID="{AD68C844-FB0E-4916-9431-C67BC22C2212}" presName="bkgdShape" presStyleLbl="node1" presStyleIdx="0" presStyleCnt="5"/>
      <dgm:spPr/>
    </dgm:pt>
    <dgm:pt modelId="{D67CE826-808E-4870-B9EE-42C3D2B3B3A2}" type="pres">
      <dgm:prSet presAssocID="{AD68C844-FB0E-4916-9431-C67BC22C2212}" presName="nodeTx" presStyleLbl="node1" presStyleIdx="0" presStyleCnt="5">
        <dgm:presLayoutVars>
          <dgm:bulletEnabled val="1"/>
        </dgm:presLayoutVars>
      </dgm:prSet>
      <dgm:spPr/>
    </dgm:pt>
    <dgm:pt modelId="{614B0A47-1B6F-4FB8-B37A-2BEC170C3B85}" type="pres">
      <dgm:prSet presAssocID="{AD68C844-FB0E-4916-9431-C67BC22C2212}" presName="invisiNode" presStyleLbl="node1" presStyleIdx="0" presStyleCnt="5"/>
      <dgm:spPr/>
    </dgm:pt>
    <dgm:pt modelId="{516F639B-FF27-40C5-8E85-940B65173F2A}" type="pres">
      <dgm:prSet presAssocID="{AD68C844-FB0E-4916-9431-C67BC22C2212}" presName="imagNode" presStyleLbl="fgImgPlace1" presStyleIdx="0" presStyleCnt="5" custScaleY="9686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E0FCDA7-62FC-419A-80CC-49005EF6ACF8}" type="pres">
      <dgm:prSet presAssocID="{6D142E1F-ECDD-4B51-9D47-539DC93392B6}" presName="sibTrans" presStyleLbl="sibTrans2D1" presStyleIdx="0" presStyleCnt="0"/>
      <dgm:spPr/>
    </dgm:pt>
    <dgm:pt modelId="{24AFB8ED-5CE1-4B3F-9FB1-7028BA296CFE}" type="pres">
      <dgm:prSet presAssocID="{D9C8F63B-1BFC-496F-864D-FC9DCFD95A7D}" presName="compNode" presStyleCnt="0"/>
      <dgm:spPr/>
    </dgm:pt>
    <dgm:pt modelId="{CD5A100B-C39C-4A0A-ADD8-335AB660F8AE}" type="pres">
      <dgm:prSet presAssocID="{D9C8F63B-1BFC-496F-864D-FC9DCFD95A7D}" presName="bkgdShape" presStyleLbl="node1" presStyleIdx="1" presStyleCnt="5"/>
      <dgm:spPr/>
    </dgm:pt>
    <dgm:pt modelId="{8AEE6A37-6A69-4309-8A9F-72749948F6D8}" type="pres">
      <dgm:prSet presAssocID="{D9C8F63B-1BFC-496F-864D-FC9DCFD95A7D}" presName="nodeTx" presStyleLbl="node1" presStyleIdx="1" presStyleCnt="5">
        <dgm:presLayoutVars>
          <dgm:bulletEnabled val="1"/>
        </dgm:presLayoutVars>
      </dgm:prSet>
      <dgm:spPr/>
    </dgm:pt>
    <dgm:pt modelId="{91D33B67-F947-4429-94B4-ED40AE1E51E7}" type="pres">
      <dgm:prSet presAssocID="{D9C8F63B-1BFC-496F-864D-FC9DCFD95A7D}" presName="invisiNode" presStyleLbl="node1" presStyleIdx="1" presStyleCnt="5"/>
      <dgm:spPr/>
    </dgm:pt>
    <dgm:pt modelId="{FEB2035C-4EE7-4B5D-A630-44862CB07561}" type="pres">
      <dgm:prSet presAssocID="{D9C8F63B-1BFC-496F-864D-FC9DCFD95A7D}" presName="imagNode" presStyleLbl="fgImgPlac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0B36E27-3855-4FBD-A9EF-CD93668D97EF}" type="pres">
      <dgm:prSet presAssocID="{854509E7-40AC-41A4-AFD9-5C54AC6897E1}" presName="sibTrans" presStyleLbl="sibTrans2D1" presStyleIdx="0" presStyleCnt="0"/>
      <dgm:spPr/>
    </dgm:pt>
    <dgm:pt modelId="{3ADCB80F-E68E-4E38-BF24-5131CA1C129E}" type="pres">
      <dgm:prSet presAssocID="{E4A7DA44-C2A5-44E3-9037-2A93CB94B190}" presName="compNode" presStyleCnt="0"/>
      <dgm:spPr/>
    </dgm:pt>
    <dgm:pt modelId="{405F4A04-DCEF-4E55-AC87-076C39F65FA1}" type="pres">
      <dgm:prSet presAssocID="{E4A7DA44-C2A5-44E3-9037-2A93CB94B190}" presName="bkgdShape" presStyleLbl="node1" presStyleIdx="2" presStyleCnt="5" custLinFactNeighborX="3305"/>
      <dgm:spPr/>
    </dgm:pt>
    <dgm:pt modelId="{6189212C-FB5E-4E00-9A0D-B22368616158}" type="pres">
      <dgm:prSet presAssocID="{E4A7DA44-C2A5-44E3-9037-2A93CB94B190}" presName="nodeTx" presStyleLbl="node1" presStyleIdx="2" presStyleCnt="5">
        <dgm:presLayoutVars>
          <dgm:bulletEnabled val="1"/>
        </dgm:presLayoutVars>
      </dgm:prSet>
      <dgm:spPr/>
    </dgm:pt>
    <dgm:pt modelId="{7BE6E050-3F3C-4F4A-99CA-6A9332DC943B}" type="pres">
      <dgm:prSet presAssocID="{E4A7DA44-C2A5-44E3-9037-2A93CB94B190}" presName="invisiNode" presStyleLbl="node1" presStyleIdx="2" presStyleCnt="5"/>
      <dgm:spPr/>
    </dgm:pt>
    <dgm:pt modelId="{97D1FEB2-4FB5-48CB-A197-1E4465088386}" type="pres">
      <dgm:prSet presAssocID="{E4A7DA44-C2A5-44E3-9037-2A93CB94B190}" presName="imagNode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A791D0E6-FFB0-4EED-A267-E62A2EE2BE34}" type="pres">
      <dgm:prSet presAssocID="{A5BE7AA6-9E72-4660-AF4F-0722DF504E60}" presName="sibTrans" presStyleLbl="sibTrans2D1" presStyleIdx="0" presStyleCnt="0"/>
      <dgm:spPr/>
    </dgm:pt>
    <dgm:pt modelId="{71D0BD86-C14C-48F5-8777-F32D39E67B6F}" type="pres">
      <dgm:prSet presAssocID="{94A91008-67F4-48B4-8C90-835F820D1031}" presName="compNode" presStyleCnt="0"/>
      <dgm:spPr/>
    </dgm:pt>
    <dgm:pt modelId="{41CE43AE-539B-4078-909A-286993943452}" type="pres">
      <dgm:prSet presAssocID="{94A91008-67F4-48B4-8C90-835F820D1031}" presName="bkgdShape" presStyleLbl="node1" presStyleIdx="3" presStyleCnt="5"/>
      <dgm:spPr/>
    </dgm:pt>
    <dgm:pt modelId="{0AB45454-1783-4538-A3F0-B4EF80575AB5}" type="pres">
      <dgm:prSet presAssocID="{94A91008-67F4-48B4-8C90-835F820D1031}" presName="nodeTx" presStyleLbl="node1" presStyleIdx="3" presStyleCnt="5">
        <dgm:presLayoutVars>
          <dgm:bulletEnabled val="1"/>
        </dgm:presLayoutVars>
      </dgm:prSet>
      <dgm:spPr/>
    </dgm:pt>
    <dgm:pt modelId="{B2F19BDA-6A74-46F1-85B0-AF051CF671C8}" type="pres">
      <dgm:prSet presAssocID="{94A91008-67F4-48B4-8C90-835F820D1031}" presName="invisiNode" presStyleLbl="node1" presStyleIdx="3" presStyleCnt="5"/>
      <dgm:spPr/>
    </dgm:pt>
    <dgm:pt modelId="{823D6BA9-38B6-463F-A580-BFF27B49944A}" type="pres">
      <dgm:prSet presAssocID="{94A91008-67F4-48B4-8C90-835F820D1031}" presName="imagNode" presStyleLbl="fgImgPlace1" presStyleIdx="3" presStyleCnt="5" custScaleY="96869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E5264D51-E565-495C-A505-6A82203D8B15}" type="pres">
      <dgm:prSet presAssocID="{825EA67E-6624-4E81-880E-FBD3D270561C}" presName="sibTrans" presStyleLbl="sibTrans2D1" presStyleIdx="0" presStyleCnt="0"/>
      <dgm:spPr/>
    </dgm:pt>
    <dgm:pt modelId="{5817EF88-DC84-45EB-B0DE-9B1143148ED5}" type="pres">
      <dgm:prSet presAssocID="{E5E0D75A-E0E7-4A6E-BB59-B246E17BA927}" presName="compNode" presStyleCnt="0"/>
      <dgm:spPr/>
    </dgm:pt>
    <dgm:pt modelId="{71B920E8-48EE-411B-BB69-19ECD979C10C}" type="pres">
      <dgm:prSet presAssocID="{E5E0D75A-E0E7-4A6E-BB59-B246E17BA927}" presName="bkgdShape" presStyleLbl="node1" presStyleIdx="4" presStyleCnt="5"/>
      <dgm:spPr/>
    </dgm:pt>
    <dgm:pt modelId="{E216DC14-765E-4784-9F69-A73D8B9FAA30}" type="pres">
      <dgm:prSet presAssocID="{E5E0D75A-E0E7-4A6E-BB59-B246E17BA927}" presName="nodeTx" presStyleLbl="node1" presStyleIdx="4" presStyleCnt="5">
        <dgm:presLayoutVars>
          <dgm:bulletEnabled val="1"/>
        </dgm:presLayoutVars>
      </dgm:prSet>
      <dgm:spPr/>
    </dgm:pt>
    <dgm:pt modelId="{FE0CCAC6-F863-45DA-96B8-F6465960091D}" type="pres">
      <dgm:prSet presAssocID="{E5E0D75A-E0E7-4A6E-BB59-B246E17BA927}" presName="invisiNode" presStyleLbl="node1" presStyleIdx="4" presStyleCnt="5"/>
      <dgm:spPr/>
    </dgm:pt>
    <dgm:pt modelId="{8B89A8B7-4D12-4222-906F-745797D95B4A}" type="pres">
      <dgm:prSet presAssocID="{E5E0D75A-E0E7-4A6E-BB59-B246E17BA927}" presName="imagNode" presStyleLbl="fgImgPlace1" presStyleIdx="4" presStyleCnt="5" custScaleY="9686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</dgm:pt>
  </dgm:ptLst>
  <dgm:cxnLst>
    <dgm:cxn modelId="{FD74FB01-37D8-4069-8B7C-2D987C314189}" srcId="{96D992DD-97A8-40B2-9664-8BFC593F67DE}" destId="{94A91008-67F4-48B4-8C90-835F820D1031}" srcOrd="3" destOrd="0" parTransId="{02BA67E8-E01B-47B6-AF6A-6451DA3C0012}" sibTransId="{825EA67E-6624-4E81-880E-FBD3D270561C}"/>
    <dgm:cxn modelId="{3D0EF312-16D6-450A-B095-174F21A84059}" srcId="{96D992DD-97A8-40B2-9664-8BFC593F67DE}" destId="{E4A7DA44-C2A5-44E3-9037-2A93CB94B190}" srcOrd="2" destOrd="0" parTransId="{AE46AD3A-ACAD-4E8A-BE38-604AB2D82243}" sibTransId="{A5BE7AA6-9E72-4660-AF4F-0722DF504E60}"/>
    <dgm:cxn modelId="{B0AAF916-6C85-41A8-900D-E82337F3A11D}" type="presOf" srcId="{A5BE7AA6-9E72-4660-AF4F-0722DF504E60}" destId="{A791D0E6-FFB0-4EED-A267-E62A2EE2BE34}" srcOrd="0" destOrd="0" presId="urn:microsoft.com/office/officeart/2005/8/layout/hList7#2"/>
    <dgm:cxn modelId="{5727DC3A-7911-4676-8E5C-BBE1754498F4}" type="presOf" srcId="{E4A7DA44-C2A5-44E3-9037-2A93CB94B190}" destId="{6189212C-FB5E-4E00-9A0D-B22368616158}" srcOrd="1" destOrd="0" presId="urn:microsoft.com/office/officeart/2005/8/layout/hList7#2"/>
    <dgm:cxn modelId="{B0594C3E-A353-4CE6-858E-1CE1A34E408B}" type="presOf" srcId="{E5E0D75A-E0E7-4A6E-BB59-B246E17BA927}" destId="{E216DC14-765E-4784-9F69-A73D8B9FAA30}" srcOrd="1" destOrd="0" presId="urn:microsoft.com/office/officeart/2005/8/layout/hList7#2"/>
    <dgm:cxn modelId="{27E09C5E-C734-40B0-B3B3-DF00E5909937}" type="presOf" srcId="{96D992DD-97A8-40B2-9664-8BFC593F67DE}" destId="{10BF07B1-A2EB-40A5-9DC5-71B5A451A044}" srcOrd="0" destOrd="0" presId="urn:microsoft.com/office/officeart/2005/8/layout/hList7#2"/>
    <dgm:cxn modelId="{74C77361-183B-490B-BA16-9A4C93E87292}" type="presOf" srcId="{D9C8F63B-1BFC-496F-864D-FC9DCFD95A7D}" destId="{CD5A100B-C39C-4A0A-ADD8-335AB660F8AE}" srcOrd="0" destOrd="0" presId="urn:microsoft.com/office/officeart/2005/8/layout/hList7#2"/>
    <dgm:cxn modelId="{5D252648-402A-4249-9B84-AD3C690B296B}" type="presOf" srcId="{6D142E1F-ECDD-4B51-9D47-539DC93392B6}" destId="{CE0FCDA7-62FC-419A-80CC-49005EF6ACF8}" srcOrd="0" destOrd="0" presId="urn:microsoft.com/office/officeart/2005/8/layout/hList7#2"/>
    <dgm:cxn modelId="{0782696D-3DAB-457F-8F65-EDB7140B3375}" type="presOf" srcId="{D9C8F63B-1BFC-496F-864D-FC9DCFD95A7D}" destId="{8AEE6A37-6A69-4309-8A9F-72749948F6D8}" srcOrd="1" destOrd="0" presId="urn:microsoft.com/office/officeart/2005/8/layout/hList7#2"/>
    <dgm:cxn modelId="{1C01428B-39BC-4CCD-86FE-FB82AE4F2BFB}" type="presOf" srcId="{E4A7DA44-C2A5-44E3-9037-2A93CB94B190}" destId="{405F4A04-DCEF-4E55-AC87-076C39F65FA1}" srcOrd="0" destOrd="0" presId="urn:microsoft.com/office/officeart/2005/8/layout/hList7#2"/>
    <dgm:cxn modelId="{1267808E-1AE2-444B-8BC9-80BF6FCAF121}" srcId="{96D992DD-97A8-40B2-9664-8BFC593F67DE}" destId="{AD68C844-FB0E-4916-9431-C67BC22C2212}" srcOrd="0" destOrd="0" parTransId="{3033AAEE-9551-4471-8D13-49A4C8717763}" sibTransId="{6D142E1F-ECDD-4B51-9D47-539DC93392B6}"/>
    <dgm:cxn modelId="{327C53A5-DA84-4C8F-8993-E8A0686E695A}" type="presOf" srcId="{E5E0D75A-E0E7-4A6E-BB59-B246E17BA927}" destId="{71B920E8-48EE-411B-BB69-19ECD979C10C}" srcOrd="0" destOrd="0" presId="urn:microsoft.com/office/officeart/2005/8/layout/hList7#2"/>
    <dgm:cxn modelId="{2C63FAB1-4501-4994-8E89-D7426149C16F}" type="presOf" srcId="{825EA67E-6624-4E81-880E-FBD3D270561C}" destId="{E5264D51-E565-495C-A505-6A82203D8B15}" srcOrd="0" destOrd="0" presId="urn:microsoft.com/office/officeart/2005/8/layout/hList7#2"/>
    <dgm:cxn modelId="{DC9CBBB4-FF33-4EC6-8759-847B2A95CCF5}" srcId="{96D992DD-97A8-40B2-9664-8BFC593F67DE}" destId="{E5E0D75A-E0E7-4A6E-BB59-B246E17BA927}" srcOrd="4" destOrd="0" parTransId="{1B07AF29-0B92-4DD0-BB50-60D48667626B}" sibTransId="{FEB42D17-2BF4-4675-96A4-A5826356C1F1}"/>
    <dgm:cxn modelId="{5F6E22B5-4B58-4D22-8CDC-03B83B210EF2}" type="presOf" srcId="{854509E7-40AC-41A4-AFD9-5C54AC6897E1}" destId="{90B36E27-3855-4FBD-A9EF-CD93668D97EF}" srcOrd="0" destOrd="0" presId="urn:microsoft.com/office/officeart/2005/8/layout/hList7#2"/>
    <dgm:cxn modelId="{DB5237BC-A0F8-4E0B-81AF-4533266C6E4E}" type="presOf" srcId="{AD68C844-FB0E-4916-9431-C67BC22C2212}" destId="{7D4AF0D8-BAB5-41D3-B05F-EBA52F9CD6C8}" srcOrd="0" destOrd="0" presId="urn:microsoft.com/office/officeart/2005/8/layout/hList7#2"/>
    <dgm:cxn modelId="{6794EDCA-B122-4972-AB51-C9AC30E9D402}" type="presOf" srcId="{94A91008-67F4-48B4-8C90-835F820D1031}" destId="{0AB45454-1783-4538-A3F0-B4EF80575AB5}" srcOrd="1" destOrd="0" presId="urn:microsoft.com/office/officeart/2005/8/layout/hList7#2"/>
    <dgm:cxn modelId="{4A1B68D2-D458-481E-9F3A-60BE605D74CA}" type="presOf" srcId="{AD68C844-FB0E-4916-9431-C67BC22C2212}" destId="{D67CE826-808E-4870-B9EE-42C3D2B3B3A2}" srcOrd="1" destOrd="0" presId="urn:microsoft.com/office/officeart/2005/8/layout/hList7#2"/>
    <dgm:cxn modelId="{7A41B1F5-87F0-4B18-9134-21B6A2C85D92}" type="presOf" srcId="{94A91008-67F4-48B4-8C90-835F820D1031}" destId="{41CE43AE-539B-4078-909A-286993943452}" srcOrd="0" destOrd="0" presId="urn:microsoft.com/office/officeart/2005/8/layout/hList7#2"/>
    <dgm:cxn modelId="{369BD7FD-61D0-4B56-973C-B63D260680D0}" srcId="{96D992DD-97A8-40B2-9664-8BFC593F67DE}" destId="{D9C8F63B-1BFC-496F-864D-FC9DCFD95A7D}" srcOrd="1" destOrd="0" parTransId="{97B6C1BF-8134-4B42-A849-C451B4ABF3D8}" sibTransId="{854509E7-40AC-41A4-AFD9-5C54AC6897E1}"/>
    <dgm:cxn modelId="{F36396E8-2FBF-4208-94F0-908A9E539039}" type="presParOf" srcId="{10BF07B1-A2EB-40A5-9DC5-71B5A451A044}" destId="{C3FA3D1F-B4C1-4473-8E50-82D5ED53A6EF}" srcOrd="0" destOrd="0" presId="urn:microsoft.com/office/officeart/2005/8/layout/hList7#2"/>
    <dgm:cxn modelId="{7E1022D2-2B07-4CA2-8C09-D90E18096603}" type="presParOf" srcId="{10BF07B1-A2EB-40A5-9DC5-71B5A451A044}" destId="{3E47244B-C2F6-423C-8353-09DB82465BBA}" srcOrd="1" destOrd="0" presId="urn:microsoft.com/office/officeart/2005/8/layout/hList7#2"/>
    <dgm:cxn modelId="{B52324C2-7B7F-40B0-B884-E0B6BA767931}" type="presParOf" srcId="{3E47244B-C2F6-423C-8353-09DB82465BBA}" destId="{633E5110-49A5-43A9-AB1E-01C7DF4986D4}" srcOrd="0" destOrd="0" presId="urn:microsoft.com/office/officeart/2005/8/layout/hList7#2"/>
    <dgm:cxn modelId="{6E3B1716-0896-451C-8F49-7B397BADBED5}" type="presParOf" srcId="{633E5110-49A5-43A9-AB1E-01C7DF4986D4}" destId="{7D4AF0D8-BAB5-41D3-B05F-EBA52F9CD6C8}" srcOrd="0" destOrd="0" presId="urn:microsoft.com/office/officeart/2005/8/layout/hList7#2"/>
    <dgm:cxn modelId="{F08822FD-0DD1-4153-AB5F-50E66A730BE8}" type="presParOf" srcId="{633E5110-49A5-43A9-AB1E-01C7DF4986D4}" destId="{D67CE826-808E-4870-B9EE-42C3D2B3B3A2}" srcOrd="1" destOrd="0" presId="urn:microsoft.com/office/officeart/2005/8/layout/hList7#2"/>
    <dgm:cxn modelId="{A740C8D9-38C4-4B9E-8347-B8258D3D8A19}" type="presParOf" srcId="{633E5110-49A5-43A9-AB1E-01C7DF4986D4}" destId="{614B0A47-1B6F-4FB8-B37A-2BEC170C3B85}" srcOrd="2" destOrd="0" presId="urn:microsoft.com/office/officeart/2005/8/layout/hList7#2"/>
    <dgm:cxn modelId="{48C0F0DB-ACEC-4082-B2D9-B37CA848E114}" type="presParOf" srcId="{633E5110-49A5-43A9-AB1E-01C7DF4986D4}" destId="{516F639B-FF27-40C5-8E85-940B65173F2A}" srcOrd="3" destOrd="0" presId="urn:microsoft.com/office/officeart/2005/8/layout/hList7#2"/>
    <dgm:cxn modelId="{E5CE37AE-F700-47AF-BD89-4AAD39728DC0}" type="presParOf" srcId="{3E47244B-C2F6-423C-8353-09DB82465BBA}" destId="{CE0FCDA7-62FC-419A-80CC-49005EF6ACF8}" srcOrd="1" destOrd="0" presId="urn:microsoft.com/office/officeart/2005/8/layout/hList7#2"/>
    <dgm:cxn modelId="{51CA1F31-0388-47F0-9205-560C01671A90}" type="presParOf" srcId="{3E47244B-C2F6-423C-8353-09DB82465BBA}" destId="{24AFB8ED-5CE1-4B3F-9FB1-7028BA296CFE}" srcOrd="2" destOrd="0" presId="urn:microsoft.com/office/officeart/2005/8/layout/hList7#2"/>
    <dgm:cxn modelId="{5C135D9B-0784-4C4C-890C-F359E2C67E1C}" type="presParOf" srcId="{24AFB8ED-5CE1-4B3F-9FB1-7028BA296CFE}" destId="{CD5A100B-C39C-4A0A-ADD8-335AB660F8AE}" srcOrd="0" destOrd="0" presId="urn:microsoft.com/office/officeart/2005/8/layout/hList7#2"/>
    <dgm:cxn modelId="{43BB0DB9-96A3-42CA-814F-794EE3FA820D}" type="presParOf" srcId="{24AFB8ED-5CE1-4B3F-9FB1-7028BA296CFE}" destId="{8AEE6A37-6A69-4309-8A9F-72749948F6D8}" srcOrd="1" destOrd="0" presId="urn:microsoft.com/office/officeart/2005/8/layout/hList7#2"/>
    <dgm:cxn modelId="{FECB343D-0D77-447D-BB74-81B731F42E65}" type="presParOf" srcId="{24AFB8ED-5CE1-4B3F-9FB1-7028BA296CFE}" destId="{91D33B67-F947-4429-94B4-ED40AE1E51E7}" srcOrd="2" destOrd="0" presId="urn:microsoft.com/office/officeart/2005/8/layout/hList7#2"/>
    <dgm:cxn modelId="{E07137FF-28E4-48F1-AADE-0B77159C498A}" type="presParOf" srcId="{24AFB8ED-5CE1-4B3F-9FB1-7028BA296CFE}" destId="{FEB2035C-4EE7-4B5D-A630-44862CB07561}" srcOrd="3" destOrd="0" presId="urn:microsoft.com/office/officeart/2005/8/layout/hList7#2"/>
    <dgm:cxn modelId="{EACD4188-5F78-4A3B-B6D0-F7D6480F54C8}" type="presParOf" srcId="{3E47244B-C2F6-423C-8353-09DB82465BBA}" destId="{90B36E27-3855-4FBD-A9EF-CD93668D97EF}" srcOrd="3" destOrd="0" presId="urn:microsoft.com/office/officeart/2005/8/layout/hList7#2"/>
    <dgm:cxn modelId="{190A0FA7-D703-4514-AE2F-408536A65A92}" type="presParOf" srcId="{3E47244B-C2F6-423C-8353-09DB82465BBA}" destId="{3ADCB80F-E68E-4E38-BF24-5131CA1C129E}" srcOrd="4" destOrd="0" presId="urn:microsoft.com/office/officeart/2005/8/layout/hList7#2"/>
    <dgm:cxn modelId="{6FFAA844-191F-4D1E-9D92-7B9DCC9871C4}" type="presParOf" srcId="{3ADCB80F-E68E-4E38-BF24-5131CA1C129E}" destId="{405F4A04-DCEF-4E55-AC87-076C39F65FA1}" srcOrd="0" destOrd="0" presId="urn:microsoft.com/office/officeart/2005/8/layout/hList7#2"/>
    <dgm:cxn modelId="{DD401305-07D8-4549-8103-39D4467142EA}" type="presParOf" srcId="{3ADCB80F-E68E-4E38-BF24-5131CA1C129E}" destId="{6189212C-FB5E-4E00-9A0D-B22368616158}" srcOrd="1" destOrd="0" presId="urn:microsoft.com/office/officeart/2005/8/layout/hList7#2"/>
    <dgm:cxn modelId="{6E39AFA1-4797-44DB-9185-F8F5DB59302D}" type="presParOf" srcId="{3ADCB80F-E68E-4E38-BF24-5131CA1C129E}" destId="{7BE6E050-3F3C-4F4A-99CA-6A9332DC943B}" srcOrd="2" destOrd="0" presId="urn:microsoft.com/office/officeart/2005/8/layout/hList7#2"/>
    <dgm:cxn modelId="{59B6C489-22AF-4C23-AE35-16ADB0EC735D}" type="presParOf" srcId="{3ADCB80F-E68E-4E38-BF24-5131CA1C129E}" destId="{97D1FEB2-4FB5-48CB-A197-1E4465088386}" srcOrd="3" destOrd="0" presId="urn:microsoft.com/office/officeart/2005/8/layout/hList7#2"/>
    <dgm:cxn modelId="{E3D809C1-3376-4D83-A651-322DBF43CC62}" type="presParOf" srcId="{3E47244B-C2F6-423C-8353-09DB82465BBA}" destId="{A791D0E6-FFB0-4EED-A267-E62A2EE2BE34}" srcOrd="5" destOrd="0" presId="urn:microsoft.com/office/officeart/2005/8/layout/hList7#2"/>
    <dgm:cxn modelId="{1B60299B-8685-4597-AF62-FB34F44229BE}" type="presParOf" srcId="{3E47244B-C2F6-423C-8353-09DB82465BBA}" destId="{71D0BD86-C14C-48F5-8777-F32D39E67B6F}" srcOrd="6" destOrd="0" presId="urn:microsoft.com/office/officeart/2005/8/layout/hList7#2"/>
    <dgm:cxn modelId="{6B5B7E17-B35B-4078-A29F-68213E6C503C}" type="presParOf" srcId="{71D0BD86-C14C-48F5-8777-F32D39E67B6F}" destId="{41CE43AE-539B-4078-909A-286993943452}" srcOrd="0" destOrd="0" presId="urn:microsoft.com/office/officeart/2005/8/layout/hList7#2"/>
    <dgm:cxn modelId="{AA4C9CE4-B297-499E-87CA-89AA549096B4}" type="presParOf" srcId="{71D0BD86-C14C-48F5-8777-F32D39E67B6F}" destId="{0AB45454-1783-4538-A3F0-B4EF80575AB5}" srcOrd="1" destOrd="0" presId="urn:microsoft.com/office/officeart/2005/8/layout/hList7#2"/>
    <dgm:cxn modelId="{1441C546-E142-4417-9501-1A36D7FDE1AE}" type="presParOf" srcId="{71D0BD86-C14C-48F5-8777-F32D39E67B6F}" destId="{B2F19BDA-6A74-46F1-85B0-AF051CF671C8}" srcOrd="2" destOrd="0" presId="urn:microsoft.com/office/officeart/2005/8/layout/hList7#2"/>
    <dgm:cxn modelId="{B077FDC9-4780-4B46-80E1-2BC03475620E}" type="presParOf" srcId="{71D0BD86-C14C-48F5-8777-F32D39E67B6F}" destId="{823D6BA9-38B6-463F-A580-BFF27B49944A}" srcOrd="3" destOrd="0" presId="urn:microsoft.com/office/officeart/2005/8/layout/hList7#2"/>
    <dgm:cxn modelId="{D763939A-5A13-4A51-9347-C40D2C3298F3}" type="presParOf" srcId="{3E47244B-C2F6-423C-8353-09DB82465BBA}" destId="{E5264D51-E565-495C-A505-6A82203D8B15}" srcOrd="7" destOrd="0" presId="urn:microsoft.com/office/officeart/2005/8/layout/hList7#2"/>
    <dgm:cxn modelId="{17605804-2686-4501-9E2B-9D6A9A3CBA80}" type="presParOf" srcId="{3E47244B-C2F6-423C-8353-09DB82465BBA}" destId="{5817EF88-DC84-45EB-B0DE-9B1143148ED5}" srcOrd="8" destOrd="0" presId="urn:microsoft.com/office/officeart/2005/8/layout/hList7#2"/>
    <dgm:cxn modelId="{AFED3D0D-1737-41B2-8B55-76659FC39BED}" type="presParOf" srcId="{5817EF88-DC84-45EB-B0DE-9B1143148ED5}" destId="{71B920E8-48EE-411B-BB69-19ECD979C10C}" srcOrd="0" destOrd="0" presId="urn:microsoft.com/office/officeart/2005/8/layout/hList7#2"/>
    <dgm:cxn modelId="{3F6240D9-74D0-4FFB-863D-C262D418397B}" type="presParOf" srcId="{5817EF88-DC84-45EB-B0DE-9B1143148ED5}" destId="{E216DC14-765E-4784-9F69-A73D8B9FAA30}" srcOrd="1" destOrd="0" presId="urn:microsoft.com/office/officeart/2005/8/layout/hList7#2"/>
    <dgm:cxn modelId="{4FDCC495-F2E1-4F84-9824-A2451FC1FB38}" type="presParOf" srcId="{5817EF88-DC84-45EB-B0DE-9B1143148ED5}" destId="{FE0CCAC6-F863-45DA-96B8-F6465960091D}" srcOrd="2" destOrd="0" presId="urn:microsoft.com/office/officeart/2005/8/layout/hList7#2"/>
    <dgm:cxn modelId="{6467BE79-4A16-4738-A0B0-F5CEAB99D86C}" type="presParOf" srcId="{5817EF88-DC84-45EB-B0DE-9B1143148ED5}" destId="{8B89A8B7-4D12-4222-906F-745797D95B4A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6BE9B6-9971-4FB2-AA35-A72C06051FF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82E3E2-F88C-4CB1-93DD-E3B9C511ACA0}">
      <dgm:prSet phldrT="[Текст]"/>
      <dgm:spPr/>
      <dgm:t>
        <a:bodyPr/>
        <a:lstStyle/>
        <a:p>
          <a:r>
            <a:rPr lang="ru-RU" dirty="0"/>
            <a:t>ИССЛЕДОВАТЕЛЬСКАЯ РАБОТА</a:t>
          </a:r>
        </a:p>
      </dgm:t>
    </dgm:pt>
    <dgm:pt modelId="{6D83C33C-5EDC-4856-ACA0-BF2D9D9BBDF1}" type="parTrans" cxnId="{F1E80367-1ED4-4FA1-AE68-DD53CB5152E6}">
      <dgm:prSet/>
      <dgm:spPr/>
      <dgm:t>
        <a:bodyPr/>
        <a:lstStyle/>
        <a:p>
          <a:endParaRPr lang="ru-RU"/>
        </a:p>
      </dgm:t>
    </dgm:pt>
    <dgm:pt modelId="{58DC13E9-5613-4A80-B297-6097B6C23ACF}" type="sibTrans" cxnId="{F1E80367-1ED4-4FA1-AE68-DD53CB5152E6}">
      <dgm:prSet/>
      <dgm:spPr/>
      <dgm:t>
        <a:bodyPr/>
        <a:lstStyle/>
        <a:p>
          <a:endParaRPr lang="ru-RU"/>
        </a:p>
      </dgm:t>
    </dgm:pt>
    <dgm:pt modelId="{73BE5815-4D01-4551-B0DA-03DA012F6EC9}">
      <dgm:prSet phldrT="[Текст]"/>
      <dgm:spPr/>
      <dgm:t>
        <a:bodyPr/>
        <a:lstStyle/>
        <a:p>
          <a:r>
            <a:rPr lang="ru-RU" dirty="0"/>
            <a:t>ВИДЕОСЮЖЕТ</a:t>
          </a:r>
        </a:p>
      </dgm:t>
    </dgm:pt>
    <dgm:pt modelId="{0375232E-636E-47F3-A934-CC88D0D77D91}" type="sibTrans" cxnId="{51D467BE-2734-4170-BEF1-AC27B24131F7}">
      <dgm:prSet/>
      <dgm:spPr/>
      <dgm:t>
        <a:bodyPr/>
        <a:lstStyle/>
        <a:p>
          <a:endParaRPr lang="ru-RU"/>
        </a:p>
      </dgm:t>
    </dgm:pt>
    <dgm:pt modelId="{8C7B690C-0BE1-47A1-B850-D057B8979E9E}" type="parTrans" cxnId="{51D467BE-2734-4170-BEF1-AC27B24131F7}">
      <dgm:prSet/>
      <dgm:spPr/>
      <dgm:t>
        <a:bodyPr/>
        <a:lstStyle/>
        <a:p>
          <a:endParaRPr lang="ru-RU"/>
        </a:p>
      </dgm:t>
    </dgm:pt>
    <dgm:pt modelId="{8B2B122C-0324-476F-861D-9C7AB1555214}">
      <dgm:prSet phldrT="[Текст]"/>
      <dgm:spPr/>
      <dgm:t>
        <a:bodyPr/>
        <a:lstStyle/>
        <a:p>
          <a:r>
            <a:rPr lang="ru-RU" dirty="0"/>
            <a:t>МУЗЕЙ В ЧЕМОДАНЕ</a:t>
          </a:r>
        </a:p>
      </dgm:t>
    </dgm:pt>
    <dgm:pt modelId="{95F36E30-79BB-48A6-A2F6-C57ACD48E2A4}" type="sibTrans" cxnId="{2416C53F-ED05-44AC-978A-E507C85EAFA9}">
      <dgm:prSet/>
      <dgm:spPr/>
      <dgm:t>
        <a:bodyPr/>
        <a:lstStyle/>
        <a:p>
          <a:endParaRPr lang="ru-RU"/>
        </a:p>
      </dgm:t>
    </dgm:pt>
    <dgm:pt modelId="{1C85AA4E-47B8-4D48-BA18-AD4006437196}" type="parTrans" cxnId="{2416C53F-ED05-44AC-978A-E507C85EAFA9}">
      <dgm:prSet/>
      <dgm:spPr/>
      <dgm:t>
        <a:bodyPr/>
        <a:lstStyle/>
        <a:p>
          <a:endParaRPr lang="ru-RU"/>
        </a:p>
      </dgm:t>
    </dgm:pt>
    <dgm:pt modelId="{4549936B-4C42-4FA1-83BF-D725A5A3FA26}" type="pres">
      <dgm:prSet presAssocID="{BA6BE9B6-9971-4FB2-AA35-A72C06051FFE}" presName="linear" presStyleCnt="0">
        <dgm:presLayoutVars>
          <dgm:dir/>
          <dgm:animLvl val="lvl"/>
          <dgm:resizeHandles val="exact"/>
        </dgm:presLayoutVars>
      </dgm:prSet>
      <dgm:spPr/>
    </dgm:pt>
    <dgm:pt modelId="{0E21257D-7B79-4DE5-8897-6835F35D5A37}" type="pres">
      <dgm:prSet presAssocID="{8B2B122C-0324-476F-861D-9C7AB1555214}" presName="parentLin" presStyleCnt="0"/>
      <dgm:spPr/>
    </dgm:pt>
    <dgm:pt modelId="{6B12B416-D6DE-41D7-AEE6-FFA7BC6F89A1}" type="pres">
      <dgm:prSet presAssocID="{8B2B122C-0324-476F-861D-9C7AB1555214}" presName="parentLeftMargin" presStyleLbl="node1" presStyleIdx="0" presStyleCnt="3"/>
      <dgm:spPr/>
    </dgm:pt>
    <dgm:pt modelId="{FF23B959-F857-4F51-81DF-9798864406C2}" type="pres">
      <dgm:prSet presAssocID="{8B2B122C-0324-476F-861D-9C7AB155521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0288324-A19C-4920-8BC7-9D03441D8E2C}" type="pres">
      <dgm:prSet presAssocID="{8B2B122C-0324-476F-861D-9C7AB1555214}" presName="negativeSpace" presStyleCnt="0"/>
      <dgm:spPr/>
    </dgm:pt>
    <dgm:pt modelId="{29B74B33-0C8F-4268-8F6F-4765074A9A44}" type="pres">
      <dgm:prSet presAssocID="{8B2B122C-0324-476F-861D-9C7AB1555214}" presName="childText" presStyleLbl="conFgAcc1" presStyleIdx="0" presStyleCnt="3">
        <dgm:presLayoutVars>
          <dgm:bulletEnabled val="1"/>
        </dgm:presLayoutVars>
      </dgm:prSet>
      <dgm:spPr/>
    </dgm:pt>
    <dgm:pt modelId="{D1C3FAFE-CD04-4188-A2E0-6EFA2FD79118}" type="pres">
      <dgm:prSet presAssocID="{95F36E30-79BB-48A6-A2F6-C57ACD48E2A4}" presName="spaceBetweenRectangles" presStyleCnt="0"/>
      <dgm:spPr/>
    </dgm:pt>
    <dgm:pt modelId="{F2B7086B-0E28-47FD-8F46-F97F1C047D3C}" type="pres">
      <dgm:prSet presAssocID="{73BE5815-4D01-4551-B0DA-03DA012F6EC9}" presName="parentLin" presStyleCnt="0"/>
      <dgm:spPr/>
    </dgm:pt>
    <dgm:pt modelId="{865B6211-F475-44E4-9696-71289B24C67A}" type="pres">
      <dgm:prSet presAssocID="{73BE5815-4D01-4551-B0DA-03DA012F6EC9}" presName="parentLeftMargin" presStyleLbl="node1" presStyleIdx="0" presStyleCnt="3"/>
      <dgm:spPr/>
    </dgm:pt>
    <dgm:pt modelId="{500A3F2A-E8AE-4D3E-9498-BB92B15B4C06}" type="pres">
      <dgm:prSet presAssocID="{73BE5815-4D01-4551-B0DA-03DA012F6EC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EE97CEF-3C8E-4871-B6D8-6249F3C85490}" type="pres">
      <dgm:prSet presAssocID="{73BE5815-4D01-4551-B0DA-03DA012F6EC9}" presName="negativeSpace" presStyleCnt="0"/>
      <dgm:spPr/>
    </dgm:pt>
    <dgm:pt modelId="{1A3BBE0E-54BB-46E7-907A-2B51B4C76794}" type="pres">
      <dgm:prSet presAssocID="{73BE5815-4D01-4551-B0DA-03DA012F6EC9}" presName="childText" presStyleLbl="conFgAcc1" presStyleIdx="1" presStyleCnt="3">
        <dgm:presLayoutVars>
          <dgm:bulletEnabled val="1"/>
        </dgm:presLayoutVars>
      </dgm:prSet>
      <dgm:spPr/>
    </dgm:pt>
    <dgm:pt modelId="{B395108E-237B-41DC-A985-2316EAD2ED75}" type="pres">
      <dgm:prSet presAssocID="{0375232E-636E-47F3-A934-CC88D0D77D91}" presName="spaceBetweenRectangles" presStyleCnt="0"/>
      <dgm:spPr/>
    </dgm:pt>
    <dgm:pt modelId="{C23C02D0-1E0F-4F50-A1DE-4FE43E0A2F78}" type="pres">
      <dgm:prSet presAssocID="{4C82E3E2-F88C-4CB1-93DD-E3B9C511ACA0}" presName="parentLin" presStyleCnt="0"/>
      <dgm:spPr/>
    </dgm:pt>
    <dgm:pt modelId="{6644525F-6CAF-4FC5-816D-B26C00691929}" type="pres">
      <dgm:prSet presAssocID="{4C82E3E2-F88C-4CB1-93DD-E3B9C511ACA0}" presName="parentLeftMargin" presStyleLbl="node1" presStyleIdx="1" presStyleCnt="3"/>
      <dgm:spPr/>
    </dgm:pt>
    <dgm:pt modelId="{C07B4E72-524E-4005-BB6E-2BEE08AF441C}" type="pres">
      <dgm:prSet presAssocID="{4C82E3E2-F88C-4CB1-93DD-E3B9C511ACA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668C263-E73F-45ED-A3B4-853F54F4F35A}" type="pres">
      <dgm:prSet presAssocID="{4C82E3E2-F88C-4CB1-93DD-E3B9C511ACA0}" presName="negativeSpace" presStyleCnt="0"/>
      <dgm:spPr/>
    </dgm:pt>
    <dgm:pt modelId="{9F2014FC-F208-4626-B443-0BCC3A3FD2B8}" type="pres">
      <dgm:prSet presAssocID="{4C82E3E2-F88C-4CB1-93DD-E3B9C511ACA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8AAAA12-D2D2-477D-97B3-2388DF3FC7E3}" type="presOf" srcId="{8B2B122C-0324-476F-861D-9C7AB1555214}" destId="{FF23B959-F857-4F51-81DF-9798864406C2}" srcOrd="1" destOrd="0" presId="urn:microsoft.com/office/officeart/2005/8/layout/list1"/>
    <dgm:cxn modelId="{BB4F9E19-61B7-410C-99F9-26A95E7FB855}" type="presOf" srcId="{4C82E3E2-F88C-4CB1-93DD-E3B9C511ACA0}" destId="{6644525F-6CAF-4FC5-816D-B26C00691929}" srcOrd="0" destOrd="0" presId="urn:microsoft.com/office/officeart/2005/8/layout/list1"/>
    <dgm:cxn modelId="{DC746534-3363-4FC9-AF64-5CA284410E49}" type="presOf" srcId="{73BE5815-4D01-4551-B0DA-03DA012F6EC9}" destId="{500A3F2A-E8AE-4D3E-9498-BB92B15B4C06}" srcOrd="1" destOrd="0" presId="urn:microsoft.com/office/officeart/2005/8/layout/list1"/>
    <dgm:cxn modelId="{2416C53F-ED05-44AC-978A-E507C85EAFA9}" srcId="{BA6BE9B6-9971-4FB2-AA35-A72C06051FFE}" destId="{8B2B122C-0324-476F-861D-9C7AB1555214}" srcOrd="0" destOrd="0" parTransId="{1C85AA4E-47B8-4D48-BA18-AD4006437196}" sibTransId="{95F36E30-79BB-48A6-A2F6-C57ACD48E2A4}"/>
    <dgm:cxn modelId="{F1E80367-1ED4-4FA1-AE68-DD53CB5152E6}" srcId="{BA6BE9B6-9971-4FB2-AA35-A72C06051FFE}" destId="{4C82E3E2-F88C-4CB1-93DD-E3B9C511ACA0}" srcOrd="2" destOrd="0" parTransId="{6D83C33C-5EDC-4856-ACA0-BF2D9D9BBDF1}" sibTransId="{58DC13E9-5613-4A80-B297-6097B6C23ACF}"/>
    <dgm:cxn modelId="{E9552A7A-1CB0-417B-A371-19FC340088B2}" type="presOf" srcId="{BA6BE9B6-9971-4FB2-AA35-A72C06051FFE}" destId="{4549936B-4C42-4FA1-83BF-D725A5A3FA26}" srcOrd="0" destOrd="0" presId="urn:microsoft.com/office/officeart/2005/8/layout/list1"/>
    <dgm:cxn modelId="{E1DAD9A8-87B0-43D2-AB60-0797757E207D}" type="presOf" srcId="{73BE5815-4D01-4551-B0DA-03DA012F6EC9}" destId="{865B6211-F475-44E4-9696-71289B24C67A}" srcOrd="0" destOrd="0" presId="urn:microsoft.com/office/officeart/2005/8/layout/list1"/>
    <dgm:cxn modelId="{A32905AE-460F-4414-AAD1-6DA2CBC15C2F}" type="presOf" srcId="{8B2B122C-0324-476F-861D-9C7AB1555214}" destId="{6B12B416-D6DE-41D7-AEE6-FFA7BC6F89A1}" srcOrd="0" destOrd="0" presId="urn:microsoft.com/office/officeart/2005/8/layout/list1"/>
    <dgm:cxn modelId="{51D467BE-2734-4170-BEF1-AC27B24131F7}" srcId="{BA6BE9B6-9971-4FB2-AA35-A72C06051FFE}" destId="{73BE5815-4D01-4551-B0DA-03DA012F6EC9}" srcOrd="1" destOrd="0" parTransId="{8C7B690C-0BE1-47A1-B850-D057B8979E9E}" sibTransId="{0375232E-636E-47F3-A934-CC88D0D77D91}"/>
    <dgm:cxn modelId="{E63092C4-0080-48EA-B02C-3E8FCC92F3A5}" type="presOf" srcId="{4C82E3E2-F88C-4CB1-93DD-E3B9C511ACA0}" destId="{C07B4E72-524E-4005-BB6E-2BEE08AF441C}" srcOrd="1" destOrd="0" presId="urn:microsoft.com/office/officeart/2005/8/layout/list1"/>
    <dgm:cxn modelId="{801094BF-C3FF-4958-A28E-C6071C50C273}" type="presParOf" srcId="{4549936B-4C42-4FA1-83BF-D725A5A3FA26}" destId="{0E21257D-7B79-4DE5-8897-6835F35D5A37}" srcOrd="0" destOrd="0" presId="urn:microsoft.com/office/officeart/2005/8/layout/list1"/>
    <dgm:cxn modelId="{27B249EB-8ED1-401A-B32E-53B518D9DF37}" type="presParOf" srcId="{0E21257D-7B79-4DE5-8897-6835F35D5A37}" destId="{6B12B416-D6DE-41D7-AEE6-FFA7BC6F89A1}" srcOrd="0" destOrd="0" presId="urn:microsoft.com/office/officeart/2005/8/layout/list1"/>
    <dgm:cxn modelId="{BF1C4FFC-E38E-4747-B023-6815209F224E}" type="presParOf" srcId="{0E21257D-7B79-4DE5-8897-6835F35D5A37}" destId="{FF23B959-F857-4F51-81DF-9798864406C2}" srcOrd="1" destOrd="0" presId="urn:microsoft.com/office/officeart/2005/8/layout/list1"/>
    <dgm:cxn modelId="{1F6C2B6F-5280-4853-A712-31354BC08CD2}" type="presParOf" srcId="{4549936B-4C42-4FA1-83BF-D725A5A3FA26}" destId="{B0288324-A19C-4920-8BC7-9D03441D8E2C}" srcOrd="1" destOrd="0" presId="urn:microsoft.com/office/officeart/2005/8/layout/list1"/>
    <dgm:cxn modelId="{89B43AC1-3B6F-4E6B-BF20-1087C83AFB78}" type="presParOf" srcId="{4549936B-4C42-4FA1-83BF-D725A5A3FA26}" destId="{29B74B33-0C8F-4268-8F6F-4765074A9A44}" srcOrd="2" destOrd="0" presId="urn:microsoft.com/office/officeart/2005/8/layout/list1"/>
    <dgm:cxn modelId="{618CFA62-CEEF-48D0-ADD6-5B232321CC4B}" type="presParOf" srcId="{4549936B-4C42-4FA1-83BF-D725A5A3FA26}" destId="{D1C3FAFE-CD04-4188-A2E0-6EFA2FD79118}" srcOrd="3" destOrd="0" presId="urn:microsoft.com/office/officeart/2005/8/layout/list1"/>
    <dgm:cxn modelId="{7382095A-0E4E-4AE7-A14D-7C61E5BDB9A3}" type="presParOf" srcId="{4549936B-4C42-4FA1-83BF-D725A5A3FA26}" destId="{F2B7086B-0E28-47FD-8F46-F97F1C047D3C}" srcOrd="4" destOrd="0" presId="urn:microsoft.com/office/officeart/2005/8/layout/list1"/>
    <dgm:cxn modelId="{B1411E20-FCFD-4C0C-B3D0-7840339B4555}" type="presParOf" srcId="{F2B7086B-0E28-47FD-8F46-F97F1C047D3C}" destId="{865B6211-F475-44E4-9696-71289B24C67A}" srcOrd="0" destOrd="0" presId="urn:microsoft.com/office/officeart/2005/8/layout/list1"/>
    <dgm:cxn modelId="{75181E85-D702-4133-BDBE-57D723A65267}" type="presParOf" srcId="{F2B7086B-0E28-47FD-8F46-F97F1C047D3C}" destId="{500A3F2A-E8AE-4D3E-9498-BB92B15B4C06}" srcOrd="1" destOrd="0" presId="urn:microsoft.com/office/officeart/2005/8/layout/list1"/>
    <dgm:cxn modelId="{B86BF9B6-D11B-4915-AA65-06461AE4DEBD}" type="presParOf" srcId="{4549936B-4C42-4FA1-83BF-D725A5A3FA26}" destId="{FEE97CEF-3C8E-4871-B6D8-6249F3C85490}" srcOrd="5" destOrd="0" presId="urn:microsoft.com/office/officeart/2005/8/layout/list1"/>
    <dgm:cxn modelId="{83FF317F-745B-4AFC-81B1-67CA5746CCF3}" type="presParOf" srcId="{4549936B-4C42-4FA1-83BF-D725A5A3FA26}" destId="{1A3BBE0E-54BB-46E7-907A-2B51B4C76794}" srcOrd="6" destOrd="0" presId="urn:microsoft.com/office/officeart/2005/8/layout/list1"/>
    <dgm:cxn modelId="{D1D9577C-F1B9-498F-A252-DB49E9F46228}" type="presParOf" srcId="{4549936B-4C42-4FA1-83BF-D725A5A3FA26}" destId="{B395108E-237B-41DC-A985-2316EAD2ED75}" srcOrd="7" destOrd="0" presId="urn:microsoft.com/office/officeart/2005/8/layout/list1"/>
    <dgm:cxn modelId="{E353E2BD-62C3-4BC0-B9E8-955A3E8B4385}" type="presParOf" srcId="{4549936B-4C42-4FA1-83BF-D725A5A3FA26}" destId="{C23C02D0-1E0F-4F50-A1DE-4FE43E0A2F78}" srcOrd="8" destOrd="0" presId="urn:microsoft.com/office/officeart/2005/8/layout/list1"/>
    <dgm:cxn modelId="{5581C9FA-8790-4609-B8B8-E2BB8D091EDE}" type="presParOf" srcId="{C23C02D0-1E0F-4F50-A1DE-4FE43E0A2F78}" destId="{6644525F-6CAF-4FC5-816D-B26C00691929}" srcOrd="0" destOrd="0" presId="urn:microsoft.com/office/officeart/2005/8/layout/list1"/>
    <dgm:cxn modelId="{782B373E-D736-485A-B39C-01B0EA1CF08A}" type="presParOf" srcId="{C23C02D0-1E0F-4F50-A1DE-4FE43E0A2F78}" destId="{C07B4E72-524E-4005-BB6E-2BEE08AF441C}" srcOrd="1" destOrd="0" presId="urn:microsoft.com/office/officeart/2005/8/layout/list1"/>
    <dgm:cxn modelId="{2CDCAED8-BE53-49FD-8BE6-9DE1DFA1872B}" type="presParOf" srcId="{4549936B-4C42-4FA1-83BF-D725A5A3FA26}" destId="{5668C263-E73F-45ED-A3B4-853F54F4F35A}" srcOrd="9" destOrd="0" presId="urn:microsoft.com/office/officeart/2005/8/layout/list1"/>
    <dgm:cxn modelId="{8BB38796-0926-438E-9379-DFD2D7D3DFDF}" type="presParOf" srcId="{4549936B-4C42-4FA1-83BF-D725A5A3FA26}" destId="{9F2014FC-F208-4626-B443-0BCC3A3FD2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A918F9-F9AC-410A-9B86-EB32509A44E6}" type="doc">
      <dgm:prSet loTypeId="urn:microsoft.com/office/officeart/2005/8/layout/vList4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56AE05-CB2F-4AEA-A150-4D4CE30877CB}">
      <dgm:prSet phldrT="[Текст]"/>
      <dgm:spPr/>
      <dgm:t>
        <a:bodyPr/>
        <a:lstStyle/>
        <a:p>
          <a:pPr marL="0"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b="1" dirty="0"/>
            <a:t>КОРРЕСПОНДЕНТЫ</a:t>
          </a:r>
        </a:p>
      </dgm:t>
    </dgm:pt>
    <dgm:pt modelId="{0D7215D6-AD09-4128-B76F-763BCA399563}" type="parTrans" cxnId="{9B49BECC-EB8E-4065-8156-96CDEBC1F1B1}">
      <dgm:prSet/>
      <dgm:spPr/>
      <dgm:t>
        <a:bodyPr/>
        <a:lstStyle/>
        <a:p>
          <a:endParaRPr lang="ru-RU"/>
        </a:p>
      </dgm:t>
    </dgm:pt>
    <dgm:pt modelId="{48EE91D2-2666-4B51-AAAE-651EB4D296D3}" type="sibTrans" cxnId="{9B49BECC-EB8E-4065-8156-96CDEBC1F1B1}">
      <dgm:prSet/>
      <dgm:spPr/>
      <dgm:t>
        <a:bodyPr/>
        <a:lstStyle/>
        <a:p>
          <a:endParaRPr lang="ru-RU"/>
        </a:p>
      </dgm:t>
    </dgm:pt>
    <dgm:pt modelId="{EA3B42F2-2CFB-4091-9B42-68EC6170A152}">
      <dgm:prSet phldrT="[Текст]"/>
      <dgm:spPr/>
      <dgm:t>
        <a:bodyPr/>
        <a:lstStyle/>
        <a:p>
          <a:r>
            <a:rPr lang="ru-RU" b="1" dirty="0"/>
            <a:t>ХУДОЖНИКИ</a:t>
          </a:r>
        </a:p>
      </dgm:t>
    </dgm:pt>
    <dgm:pt modelId="{E6999C34-B4FA-4916-BA15-E9376F8AA932}" type="parTrans" cxnId="{388DDBFE-7464-445E-9AF2-0386373C3D2B}">
      <dgm:prSet/>
      <dgm:spPr/>
      <dgm:t>
        <a:bodyPr/>
        <a:lstStyle/>
        <a:p>
          <a:endParaRPr lang="ru-RU"/>
        </a:p>
      </dgm:t>
    </dgm:pt>
    <dgm:pt modelId="{B50C34A6-D1F6-41AE-97D0-AB8533FA31E9}" type="sibTrans" cxnId="{388DDBFE-7464-445E-9AF2-0386373C3D2B}">
      <dgm:prSet/>
      <dgm:spPr/>
      <dgm:t>
        <a:bodyPr/>
        <a:lstStyle/>
        <a:p>
          <a:endParaRPr lang="ru-RU"/>
        </a:p>
      </dgm:t>
    </dgm:pt>
    <dgm:pt modelId="{BA04530A-7DDF-4B5B-8D16-380380F7CD7F}">
      <dgm:prSet phldrT="[Текст]"/>
      <dgm:spPr/>
      <dgm:t>
        <a:bodyPr/>
        <a:lstStyle/>
        <a:p>
          <a:r>
            <a:rPr lang="ru-RU" b="1" dirty="0"/>
            <a:t>ЭКОНОМИСТЫ</a:t>
          </a:r>
        </a:p>
      </dgm:t>
    </dgm:pt>
    <dgm:pt modelId="{076466A0-CDD1-4AD7-8B41-0A82B8EA1855}" type="parTrans" cxnId="{A2A61118-2E98-4FCE-A7D7-99783C295A1D}">
      <dgm:prSet/>
      <dgm:spPr/>
      <dgm:t>
        <a:bodyPr/>
        <a:lstStyle/>
        <a:p>
          <a:endParaRPr lang="ru-RU"/>
        </a:p>
      </dgm:t>
    </dgm:pt>
    <dgm:pt modelId="{1BA62073-4DF0-4A46-81C5-41A2E670C0F7}" type="sibTrans" cxnId="{A2A61118-2E98-4FCE-A7D7-99783C295A1D}">
      <dgm:prSet/>
      <dgm:spPr/>
      <dgm:t>
        <a:bodyPr/>
        <a:lstStyle/>
        <a:p>
          <a:endParaRPr lang="ru-RU"/>
        </a:p>
      </dgm:t>
    </dgm:pt>
    <dgm:pt modelId="{B0F238CD-AC71-497A-8FCF-03AD3D859715}">
      <dgm:prSet/>
      <dgm:spPr/>
      <dgm:t>
        <a:bodyPr/>
        <a:lstStyle/>
        <a:p>
          <a:r>
            <a:rPr lang="ru-RU" dirty="0"/>
            <a:t>МАСТЕРА </a:t>
          </a:r>
        </a:p>
      </dgm:t>
    </dgm:pt>
    <dgm:pt modelId="{143061FC-0C76-4F30-A82B-20F1DAF794B6}" type="parTrans" cxnId="{F7596699-FCA5-42FD-A25F-C386AAE104C4}">
      <dgm:prSet/>
      <dgm:spPr/>
      <dgm:t>
        <a:bodyPr/>
        <a:lstStyle/>
        <a:p>
          <a:endParaRPr lang="ru-RU"/>
        </a:p>
      </dgm:t>
    </dgm:pt>
    <dgm:pt modelId="{4265C11E-2B5F-41B1-B796-B3BB2EE344A9}" type="sibTrans" cxnId="{F7596699-FCA5-42FD-A25F-C386AAE104C4}">
      <dgm:prSet/>
      <dgm:spPr/>
      <dgm:t>
        <a:bodyPr/>
        <a:lstStyle/>
        <a:p>
          <a:endParaRPr lang="ru-RU"/>
        </a:p>
      </dgm:t>
    </dgm:pt>
    <dgm:pt modelId="{4601D22C-5519-4E15-A330-2B78F09C082B}">
      <dgm:prSet/>
      <dgm:spPr/>
      <dgm:t>
        <a:bodyPr/>
        <a:lstStyle/>
        <a:p>
          <a:r>
            <a:rPr lang="ru-RU" dirty="0"/>
            <a:t>МОНТАЖНИКИ </a:t>
          </a:r>
        </a:p>
      </dgm:t>
    </dgm:pt>
    <dgm:pt modelId="{844DAB91-F077-4E3F-A222-7E737F5D0F26}" type="parTrans" cxnId="{60B2D9CD-7066-4965-B39D-D7DF56CF8F3F}">
      <dgm:prSet/>
      <dgm:spPr/>
      <dgm:t>
        <a:bodyPr/>
        <a:lstStyle/>
        <a:p>
          <a:endParaRPr lang="ru-RU"/>
        </a:p>
      </dgm:t>
    </dgm:pt>
    <dgm:pt modelId="{000B8CFB-9B00-43CC-BBCA-091829D58351}" type="sibTrans" cxnId="{60B2D9CD-7066-4965-B39D-D7DF56CF8F3F}">
      <dgm:prSet/>
      <dgm:spPr/>
      <dgm:t>
        <a:bodyPr/>
        <a:lstStyle/>
        <a:p>
          <a:endParaRPr lang="ru-RU"/>
        </a:p>
      </dgm:t>
    </dgm:pt>
    <dgm:pt modelId="{F864C033-EB6E-4CDE-B8D9-628CD4B8E1ED}">
      <dgm:prSet/>
      <dgm:spPr/>
      <dgm:t>
        <a:bodyPr/>
        <a:lstStyle/>
        <a:p>
          <a:r>
            <a:rPr lang="ru-RU" dirty="0"/>
            <a:t>ЧЕРТЕЖНИКИ</a:t>
          </a:r>
        </a:p>
      </dgm:t>
    </dgm:pt>
    <dgm:pt modelId="{3CDFA8AB-66FF-4AE7-82C9-D7C2D9D323DA}" type="parTrans" cxnId="{028C6723-5AAF-4729-8FE5-67A21214B7D9}">
      <dgm:prSet/>
      <dgm:spPr/>
      <dgm:t>
        <a:bodyPr/>
        <a:lstStyle/>
        <a:p>
          <a:endParaRPr lang="ru-RU"/>
        </a:p>
      </dgm:t>
    </dgm:pt>
    <dgm:pt modelId="{09CF4660-0892-4591-9FFA-E0F57306B227}" type="sibTrans" cxnId="{028C6723-5AAF-4729-8FE5-67A21214B7D9}">
      <dgm:prSet/>
      <dgm:spPr/>
      <dgm:t>
        <a:bodyPr/>
        <a:lstStyle/>
        <a:p>
          <a:endParaRPr lang="ru-RU"/>
        </a:p>
      </dgm:t>
    </dgm:pt>
    <dgm:pt modelId="{36DE71D4-5014-481A-A3AD-07CB60EDF4FA}" type="pres">
      <dgm:prSet presAssocID="{B1A918F9-F9AC-410A-9B86-EB32509A44E6}" presName="linear" presStyleCnt="0">
        <dgm:presLayoutVars>
          <dgm:dir/>
          <dgm:resizeHandles val="exact"/>
        </dgm:presLayoutVars>
      </dgm:prSet>
      <dgm:spPr/>
    </dgm:pt>
    <dgm:pt modelId="{4EA946E0-E947-4A4C-9D83-B802F877D539}" type="pres">
      <dgm:prSet presAssocID="{E856AE05-CB2F-4AEA-A150-4D4CE30877CB}" presName="comp" presStyleCnt="0"/>
      <dgm:spPr/>
    </dgm:pt>
    <dgm:pt modelId="{7BF05066-D205-4383-A339-28A76F6D4681}" type="pres">
      <dgm:prSet presAssocID="{E856AE05-CB2F-4AEA-A150-4D4CE30877CB}" presName="box" presStyleLbl="node1" presStyleIdx="0" presStyleCnt="6"/>
      <dgm:spPr/>
    </dgm:pt>
    <dgm:pt modelId="{8D52EEC9-E75B-401D-ADB1-B737FA9E4BA9}" type="pres">
      <dgm:prSet presAssocID="{E856AE05-CB2F-4AEA-A150-4D4CE30877CB}" presName="img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</dgm:pt>
    <dgm:pt modelId="{542FA018-79E4-4F9E-8BC5-FAAF32419DD3}" type="pres">
      <dgm:prSet presAssocID="{E856AE05-CB2F-4AEA-A150-4D4CE30877CB}" presName="text" presStyleLbl="node1" presStyleIdx="0" presStyleCnt="6">
        <dgm:presLayoutVars>
          <dgm:bulletEnabled val="1"/>
        </dgm:presLayoutVars>
      </dgm:prSet>
      <dgm:spPr/>
    </dgm:pt>
    <dgm:pt modelId="{5EF01E94-319F-4A9E-9023-36124E1618B5}" type="pres">
      <dgm:prSet presAssocID="{48EE91D2-2666-4B51-AAAE-651EB4D296D3}" presName="spacer" presStyleCnt="0"/>
      <dgm:spPr/>
    </dgm:pt>
    <dgm:pt modelId="{3384A29F-0079-4079-BC96-66DF527654D5}" type="pres">
      <dgm:prSet presAssocID="{4601D22C-5519-4E15-A330-2B78F09C082B}" presName="comp" presStyleCnt="0"/>
      <dgm:spPr/>
    </dgm:pt>
    <dgm:pt modelId="{C9C5DD9A-7860-41E2-BC94-1EDA868691CA}" type="pres">
      <dgm:prSet presAssocID="{4601D22C-5519-4E15-A330-2B78F09C082B}" presName="box" presStyleLbl="node1" presStyleIdx="1" presStyleCnt="6"/>
      <dgm:spPr/>
    </dgm:pt>
    <dgm:pt modelId="{4C1A5CCE-8E5A-463F-8AD3-7E1B18B04812}" type="pres">
      <dgm:prSet presAssocID="{4601D22C-5519-4E15-A330-2B78F09C082B}" presName="img" presStyleLbl="fgImgPlace1" presStyleIdx="1" presStyleCnt="6"/>
      <dgm:spPr/>
    </dgm:pt>
    <dgm:pt modelId="{D2C26765-2A36-46D4-B747-A70CB842E506}" type="pres">
      <dgm:prSet presAssocID="{4601D22C-5519-4E15-A330-2B78F09C082B}" presName="text" presStyleLbl="node1" presStyleIdx="1" presStyleCnt="6">
        <dgm:presLayoutVars>
          <dgm:bulletEnabled val="1"/>
        </dgm:presLayoutVars>
      </dgm:prSet>
      <dgm:spPr/>
    </dgm:pt>
    <dgm:pt modelId="{FC46DAAF-95AA-4925-AB75-5EFFC0935317}" type="pres">
      <dgm:prSet presAssocID="{000B8CFB-9B00-43CC-BBCA-091829D58351}" presName="spacer" presStyleCnt="0"/>
      <dgm:spPr/>
    </dgm:pt>
    <dgm:pt modelId="{57C2C5BE-BBA7-49A3-AFFB-B800045A7804}" type="pres">
      <dgm:prSet presAssocID="{EA3B42F2-2CFB-4091-9B42-68EC6170A152}" presName="comp" presStyleCnt="0"/>
      <dgm:spPr/>
    </dgm:pt>
    <dgm:pt modelId="{8C1BD03E-BC9D-48FF-AB1C-1947CE4A2992}" type="pres">
      <dgm:prSet presAssocID="{EA3B42F2-2CFB-4091-9B42-68EC6170A152}" presName="box" presStyleLbl="node1" presStyleIdx="2" presStyleCnt="6" custLinFactNeighborX="-2133" custLinFactNeighborY="737"/>
      <dgm:spPr/>
    </dgm:pt>
    <dgm:pt modelId="{F0A61584-5808-4D33-A2D7-EB79A96DAA1E}" type="pres">
      <dgm:prSet presAssocID="{EA3B42F2-2CFB-4091-9B42-68EC6170A152}" presName="img" presStyleLbl="fgImgPlace1" presStyleIdx="2" presStyleCnt="6"/>
      <dgm:spPr/>
    </dgm:pt>
    <dgm:pt modelId="{12521D8C-489F-425F-BCDA-87849232295A}" type="pres">
      <dgm:prSet presAssocID="{EA3B42F2-2CFB-4091-9B42-68EC6170A152}" presName="text" presStyleLbl="node1" presStyleIdx="2" presStyleCnt="6">
        <dgm:presLayoutVars>
          <dgm:bulletEnabled val="1"/>
        </dgm:presLayoutVars>
      </dgm:prSet>
      <dgm:spPr/>
    </dgm:pt>
    <dgm:pt modelId="{4E7C2778-84D1-4D13-85D7-6CE77242F4B3}" type="pres">
      <dgm:prSet presAssocID="{B50C34A6-D1F6-41AE-97D0-AB8533FA31E9}" presName="spacer" presStyleCnt="0"/>
      <dgm:spPr/>
    </dgm:pt>
    <dgm:pt modelId="{02545322-932A-409E-8452-1FFEAC6AE725}" type="pres">
      <dgm:prSet presAssocID="{F864C033-EB6E-4CDE-B8D9-628CD4B8E1ED}" presName="comp" presStyleCnt="0"/>
      <dgm:spPr/>
    </dgm:pt>
    <dgm:pt modelId="{4FE30ADE-EFDD-419F-9361-329E2EC01167}" type="pres">
      <dgm:prSet presAssocID="{F864C033-EB6E-4CDE-B8D9-628CD4B8E1ED}" presName="box" presStyleLbl="node1" presStyleIdx="3" presStyleCnt="6" custLinFactNeighborX="2001"/>
      <dgm:spPr/>
    </dgm:pt>
    <dgm:pt modelId="{C8722571-DBCB-461C-A134-E3EB089A9FE8}" type="pres">
      <dgm:prSet presAssocID="{F864C033-EB6E-4CDE-B8D9-628CD4B8E1ED}" presName="img" presStyleLbl="fgImgPlace1" presStyleIdx="3" presStyleCnt="6"/>
      <dgm:spPr/>
    </dgm:pt>
    <dgm:pt modelId="{A05E34BA-41CD-470A-B091-D28571AB3179}" type="pres">
      <dgm:prSet presAssocID="{F864C033-EB6E-4CDE-B8D9-628CD4B8E1ED}" presName="text" presStyleLbl="node1" presStyleIdx="3" presStyleCnt="6">
        <dgm:presLayoutVars>
          <dgm:bulletEnabled val="1"/>
        </dgm:presLayoutVars>
      </dgm:prSet>
      <dgm:spPr/>
    </dgm:pt>
    <dgm:pt modelId="{D2764463-BD0B-490D-8CBE-F15AF89451AB}" type="pres">
      <dgm:prSet presAssocID="{09CF4660-0892-4591-9FFA-E0F57306B227}" presName="spacer" presStyleCnt="0"/>
      <dgm:spPr/>
    </dgm:pt>
    <dgm:pt modelId="{A9D7039F-A372-438F-9007-A31B8C22315D}" type="pres">
      <dgm:prSet presAssocID="{BA04530A-7DDF-4B5B-8D16-380380F7CD7F}" presName="comp" presStyleCnt="0"/>
      <dgm:spPr/>
    </dgm:pt>
    <dgm:pt modelId="{7A64068F-C8A6-430E-B5F7-438804529626}" type="pres">
      <dgm:prSet presAssocID="{BA04530A-7DDF-4B5B-8D16-380380F7CD7F}" presName="box" presStyleLbl="node1" presStyleIdx="4" presStyleCnt="6"/>
      <dgm:spPr/>
    </dgm:pt>
    <dgm:pt modelId="{3E2BECE7-FA11-49F7-9DC0-B0A9E836AC0A}" type="pres">
      <dgm:prSet presAssocID="{BA04530A-7DDF-4B5B-8D16-380380F7CD7F}" presName="img" presStyleLbl="fgImgPlace1" presStyleIdx="4" presStyleCnt="6"/>
      <dgm:spPr/>
    </dgm:pt>
    <dgm:pt modelId="{8C54A05B-7F70-4AD7-A27E-F2A78E3B6ECB}" type="pres">
      <dgm:prSet presAssocID="{BA04530A-7DDF-4B5B-8D16-380380F7CD7F}" presName="text" presStyleLbl="node1" presStyleIdx="4" presStyleCnt="6">
        <dgm:presLayoutVars>
          <dgm:bulletEnabled val="1"/>
        </dgm:presLayoutVars>
      </dgm:prSet>
      <dgm:spPr/>
    </dgm:pt>
    <dgm:pt modelId="{F8042FC9-7D83-45D2-BF76-64E1CD457B90}" type="pres">
      <dgm:prSet presAssocID="{1BA62073-4DF0-4A46-81C5-41A2E670C0F7}" presName="spacer" presStyleCnt="0"/>
      <dgm:spPr/>
    </dgm:pt>
    <dgm:pt modelId="{33A4E1A5-6B68-47CF-A70E-DDE74225BDF1}" type="pres">
      <dgm:prSet presAssocID="{B0F238CD-AC71-497A-8FCF-03AD3D859715}" presName="comp" presStyleCnt="0"/>
      <dgm:spPr/>
    </dgm:pt>
    <dgm:pt modelId="{E027C927-FE83-4B9A-88C8-5B5DD0206EE9}" type="pres">
      <dgm:prSet presAssocID="{B0F238CD-AC71-497A-8FCF-03AD3D859715}" presName="box" presStyleLbl="node1" presStyleIdx="5" presStyleCnt="6" custLinFactNeighborY="-2193"/>
      <dgm:spPr/>
    </dgm:pt>
    <dgm:pt modelId="{241BAED7-334C-4301-8F76-567DFA0E9A3C}" type="pres">
      <dgm:prSet presAssocID="{B0F238CD-AC71-497A-8FCF-03AD3D859715}" presName="img" presStyleLbl="fgImgPlace1" presStyleIdx="5" presStyleCnt="6"/>
      <dgm:spPr/>
    </dgm:pt>
    <dgm:pt modelId="{FDAB5566-EFC0-4184-BA39-353EB10516B5}" type="pres">
      <dgm:prSet presAssocID="{B0F238CD-AC71-497A-8FCF-03AD3D859715}" presName="text" presStyleLbl="node1" presStyleIdx="5" presStyleCnt="6">
        <dgm:presLayoutVars>
          <dgm:bulletEnabled val="1"/>
        </dgm:presLayoutVars>
      </dgm:prSet>
      <dgm:spPr/>
    </dgm:pt>
  </dgm:ptLst>
  <dgm:cxnLst>
    <dgm:cxn modelId="{A2A61118-2E98-4FCE-A7D7-99783C295A1D}" srcId="{B1A918F9-F9AC-410A-9B86-EB32509A44E6}" destId="{BA04530A-7DDF-4B5B-8D16-380380F7CD7F}" srcOrd="4" destOrd="0" parTransId="{076466A0-CDD1-4AD7-8B41-0A82B8EA1855}" sibTransId="{1BA62073-4DF0-4A46-81C5-41A2E670C0F7}"/>
    <dgm:cxn modelId="{E5600920-EF05-46FC-A53A-753A776ACBDE}" type="presOf" srcId="{B0F238CD-AC71-497A-8FCF-03AD3D859715}" destId="{FDAB5566-EFC0-4184-BA39-353EB10516B5}" srcOrd="1" destOrd="0" presId="urn:microsoft.com/office/officeart/2005/8/layout/vList4"/>
    <dgm:cxn modelId="{028C6723-5AAF-4729-8FE5-67A21214B7D9}" srcId="{B1A918F9-F9AC-410A-9B86-EB32509A44E6}" destId="{F864C033-EB6E-4CDE-B8D9-628CD4B8E1ED}" srcOrd="3" destOrd="0" parTransId="{3CDFA8AB-66FF-4AE7-82C9-D7C2D9D323DA}" sibTransId="{09CF4660-0892-4591-9FFA-E0F57306B227}"/>
    <dgm:cxn modelId="{A3F36A39-3DAF-45A5-870B-B52185D4F85F}" type="presOf" srcId="{BA04530A-7DDF-4B5B-8D16-380380F7CD7F}" destId="{7A64068F-C8A6-430E-B5F7-438804529626}" srcOrd="0" destOrd="0" presId="urn:microsoft.com/office/officeart/2005/8/layout/vList4"/>
    <dgm:cxn modelId="{A853CC41-7C7F-4BAD-8AB0-CCB33C726C0C}" type="presOf" srcId="{B1A918F9-F9AC-410A-9B86-EB32509A44E6}" destId="{36DE71D4-5014-481A-A3AD-07CB60EDF4FA}" srcOrd="0" destOrd="0" presId="urn:microsoft.com/office/officeart/2005/8/layout/vList4"/>
    <dgm:cxn modelId="{488C9A64-B6CD-401A-9CA1-C22121960C94}" type="presOf" srcId="{B0F238CD-AC71-497A-8FCF-03AD3D859715}" destId="{E027C927-FE83-4B9A-88C8-5B5DD0206EE9}" srcOrd="0" destOrd="0" presId="urn:microsoft.com/office/officeart/2005/8/layout/vList4"/>
    <dgm:cxn modelId="{186FC149-4304-4DA2-9EEF-E79EB4E067D9}" type="presOf" srcId="{EA3B42F2-2CFB-4091-9B42-68EC6170A152}" destId="{12521D8C-489F-425F-BCDA-87849232295A}" srcOrd="1" destOrd="0" presId="urn:microsoft.com/office/officeart/2005/8/layout/vList4"/>
    <dgm:cxn modelId="{FB06CC4E-081D-4B20-9132-C8F19E14BEA1}" type="presOf" srcId="{F864C033-EB6E-4CDE-B8D9-628CD4B8E1ED}" destId="{4FE30ADE-EFDD-419F-9361-329E2EC01167}" srcOrd="0" destOrd="0" presId="urn:microsoft.com/office/officeart/2005/8/layout/vList4"/>
    <dgm:cxn modelId="{814F4A57-2B5E-45B3-9519-BCA7D932F580}" type="presOf" srcId="{4601D22C-5519-4E15-A330-2B78F09C082B}" destId="{D2C26765-2A36-46D4-B747-A70CB842E506}" srcOrd="1" destOrd="0" presId="urn:microsoft.com/office/officeart/2005/8/layout/vList4"/>
    <dgm:cxn modelId="{F7596699-FCA5-42FD-A25F-C386AAE104C4}" srcId="{B1A918F9-F9AC-410A-9B86-EB32509A44E6}" destId="{B0F238CD-AC71-497A-8FCF-03AD3D859715}" srcOrd="5" destOrd="0" parTransId="{143061FC-0C76-4F30-A82B-20F1DAF794B6}" sibTransId="{4265C11E-2B5F-41B1-B796-B3BB2EE344A9}"/>
    <dgm:cxn modelId="{50A38799-6265-48BF-9676-D814D2F80AA1}" type="presOf" srcId="{BA04530A-7DDF-4B5B-8D16-380380F7CD7F}" destId="{8C54A05B-7F70-4AD7-A27E-F2A78E3B6ECB}" srcOrd="1" destOrd="0" presId="urn:microsoft.com/office/officeart/2005/8/layout/vList4"/>
    <dgm:cxn modelId="{E1C0FA9B-20AF-4F6E-A33A-CB3068411304}" type="presOf" srcId="{E856AE05-CB2F-4AEA-A150-4D4CE30877CB}" destId="{7BF05066-D205-4383-A339-28A76F6D4681}" srcOrd="0" destOrd="0" presId="urn:microsoft.com/office/officeart/2005/8/layout/vList4"/>
    <dgm:cxn modelId="{FC32A1A7-805F-4043-9E26-2F13040B653D}" type="presOf" srcId="{F864C033-EB6E-4CDE-B8D9-628CD4B8E1ED}" destId="{A05E34BA-41CD-470A-B091-D28571AB3179}" srcOrd="1" destOrd="0" presId="urn:microsoft.com/office/officeart/2005/8/layout/vList4"/>
    <dgm:cxn modelId="{9B49BECC-EB8E-4065-8156-96CDEBC1F1B1}" srcId="{B1A918F9-F9AC-410A-9B86-EB32509A44E6}" destId="{E856AE05-CB2F-4AEA-A150-4D4CE30877CB}" srcOrd="0" destOrd="0" parTransId="{0D7215D6-AD09-4128-B76F-763BCA399563}" sibTransId="{48EE91D2-2666-4B51-AAAE-651EB4D296D3}"/>
    <dgm:cxn modelId="{60B2D9CD-7066-4965-B39D-D7DF56CF8F3F}" srcId="{B1A918F9-F9AC-410A-9B86-EB32509A44E6}" destId="{4601D22C-5519-4E15-A330-2B78F09C082B}" srcOrd="1" destOrd="0" parTransId="{844DAB91-F077-4E3F-A222-7E737F5D0F26}" sibTransId="{000B8CFB-9B00-43CC-BBCA-091829D58351}"/>
    <dgm:cxn modelId="{7728E9DB-23E3-4AAF-9C4E-CFC5A5EB6D58}" type="presOf" srcId="{E856AE05-CB2F-4AEA-A150-4D4CE30877CB}" destId="{542FA018-79E4-4F9E-8BC5-FAAF32419DD3}" srcOrd="1" destOrd="0" presId="urn:microsoft.com/office/officeart/2005/8/layout/vList4"/>
    <dgm:cxn modelId="{7A33B9EB-41A2-405D-AD53-2B9D749B1325}" type="presOf" srcId="{4601D22C-5519-4E15-A330-2B78F09C082B}" destId="{C9C5DD9A-7860-41E2-BC94-1EDA868691CA}" srcOrd="0" destOrd="0" presId="urn:microsoft.com/office/officeart/2005/8/layout/vList4"/>
    <dgm:cxn modelId="{D8A5DEED-E3CC-4B22-BC68-99C254785905}" type="presOf" srcId="{EA3B42F2-2CFB-4091-9B42-68EC6170A152}" destId="{8C1BD03E-BC9D-48FF-AB1C-1947CE4A2992}" srcOrd="0" destOrd="0" presId="urn:microsoft.com/office/officeart/2005/8/layout/vList4"/>
    <dgm:cxn modelId="{388DDBFE-7464-445E-9AF2-0386373C3D2B}" srcId="{B1A918F9-F9AC-410A-9B86-EB32509A44E6}" destId="{EA3B42F2-2CFB-4091-9B42-68EC6170A152}" srcOrd="2" destOrd="0" parTransId="{E6999C34-B4FA-4916-BA15-E9376F8AA932}" sibTransId="{B50C34A6-D1F6-41AE-97D0-AB8533FA31E9}"/>
    <dgm:cxn modelId="{1AC79C27-4435-45D8-B8F0-19C3F7B7AA2C}" type="presParOf" srcId="{36DE71D4-5014-481A-A3AD-07CB60EDF4FA}" destId="{4EA946E0-E947-4A4C-9D83-B802F877D539}" srcOrd="0" destOrd="0" presId="urn:microsoft.com/office/officeart/2005/8/layout/vList4"/>
    <dgm:cxn modelId="{E17B5994-75DD-4FE6-8D6C-81BFA29B5878}" type="presParOf" srcId="{4EA946E0-E947-4A4C-9D83-B802F877D539}" destId="{7BF05066-D205-4383-A339-28A76F6D4681}" srcOrd="0" destOrd="0" presId="urn:microsoft.com/office/officeart/2005/8/layout/vList4"/>
    <dgm:cxn modelId="{FC581A03-B60D-4600-8306-993278D29609}" type="presParOf" srcId="{4EA946E0-E947-4A4C-9D83-B802F877D539}" destId="{8D52EEC9-E75B-401D-ADB1-B737FA9E4BA9}" srcOrd="1" destOrd="0" presId="urn:microsoft.com/office/officeart/2005/8/layout/vList4"/>
    <dgm:cxn modelId="{BE16AB2E-982C-49D6-BF01-218A498EF2AE}" type="presParOf" srcId="{4EA946E0-E947-4A4C-9D83-B802F877D539}" destId="{542FA018-79E4-4F9E-8BC5-FAAF32419DD3}" srcOrd="2" destOrd="0" presId="urn:microsoft.com/office/officeart/2005/8/layout/vList4"/>
    <dgm:cxn modelId="{63CD16D4-C992-4133-A7C2-DE7851CB34C8}" type="presParOf" srcId="{36DE71D4-5014-481A-A3AD-07CB60EDF4FA}" destId="{5EF01E94-319F-4A9E-9023-36124E1618B5}" srcOrd="1" destOrd="0" presId="urn:microsoft.com/office/officeart/2005/8/layout/vList4"/>
    <dgm:cxn modelId="{F8154465-8630-4A14-9918-AF947EA62763}" type="presParOf" srcId="{36DE71D4-5014-481A-A3AD-07CB60EDF4FA}" destId="{3384A29F-0079-4079-BC96-66DF527654D5}" srcOrd="2" destOrd="0" presId="urn:microsoft.com/office/officeart/2005/8/layout/vList4"/>
    <dgm:cxn modelId="{092213C0-F8E0-4A00-8317-357D7F068653}" type="presParOf" srcId="{3384A29F-0079-4079-BC96-66DF527654D5}" destId="{C9C5DD9A-7860-41E2-BC94-1EDA868691CA}" srcOrd="0" destOrd="0" presId="urn:microsoft.com/office/officeart/2005/8/layout/vList4"/>
    <dgm:cxn modelId="{00048EF7-AA07-418A-AB92-3E472757BA1D}" type="presParOf" srcId="{3384A29F-0079-4079-BC96-66DF527654D5}" destId="{4C1A5CCE-8E5A-463F-8AD3-7E1B18B04812}" srcOrd="1" destOrd="0" presId="urn:microsoft.com/office/officeart/2005/8/layout/vList4"/>
    <dgm:cxn modelId="{65E150AA-9F97-437D-901D-993FE4AEBBE1}" type="presParOf" srcId="{3384A29F-0079-4079-BC96-66DF527654D5}" destId="{D2C26765-2A36-46D4-B747-A70CB842E506}" srcOrd="2" destOrd="0" presId="urn:microsoft.com/office/officeart/2005/8/layout/vList4"/>
    <dgm:cxn modelId="{9B01CB7F-2FF0-43A8-A95B-C9C9E2D76DD8}" type="presParOf" srcId="{36DE71D4-5014-481A-A3AD-07CB60EDF4FA}" destId="{FC46DAAF-95AA-4925-AB75-5EFFC0935317}" srcOrd="3" destOrd="0" presId="urn:microsoft.com/office/officeart/2005/8/layout/vList4"/>
    <dgm:cxn modelId="{3DF4E81F-043C-4B4E-81FB-57EA61C12938}" type="presParOf" srcId="{36DE71D4-5014-481A-A3AD-07CB60EDF4FA}" destId="{57C2C5BE-BBA7-49A3-AFFB-B800045A7804}" srcOrd="4" destOrd="0" presId="urn:microsoft.com/office/officeart/2005/8/layout/vList4"/>
    <dgm:cxn modelId="{8860DA8B-9FCE-4483-8D5B-4AEC332E65B0}" type="presParOf" srcId="{57C2C5BE-BBA7-49A3-AFFB-B800045A7804}" destId="{8C1BD03E-BC9D-48FF-AB1C-1947CE4A2992}" srcOrd="0" destOrd="0" presId="urn:microsoft.com/office/officeart/2005/8/layout/vList4"/>
    <dgm:cxn modelId="{03600C9B-126A-4909-84D1-FD3C868802CC}" type="presParOf" srcId="{57C2C5BE-BBA7-49A3-AFFB-B800045A7804}" destId="{F0A61584-5808-4D33-A2D7-EB79A96DAA1E}" srcOrd="1" destOrd="0" presId="urn:microsoft.com/office/officeart/2005/8/layout/vList4"/>
    <dgm:cxn modelId="{85BB77E5-FBDB-46C8-A273-9CE33A5D508C}" type="presParOf" srcId="{57C2C5BE-BBA7-49A3-AFFB-B800045A7804}" destId="{12521D8C-489F-425F-BCDA-87849232295A}" srcOrd="2" destOrd="0" presId="urn:microsoft.com/office/officeart/2005/8/layout/vList4"/>
    <dgm:cxn modelId="{67411567-A5F9-4DAE-AD9E-051D8AEE37BD}" type="presParOf" srcId="{36DE71D4-5014-481A-A3AD-07CB60EDF4FA}" destId="{4E7C2778-84D1-4D13-85D7-6CE77242F4B3}" srcOrd="5" destOrd="0" presId="urn:microsoft.com/office/officeart/2005/8/layout/vList4"/>
    <dgm:cxn modelId="{218EFF36-6F11-403D-9B47-B4C4C103E489}" type="presParOf" srcId="{36DE71D4-5014-481A-A3AD-07CB60EDF4FA}" destId="{02545322-932A-409E-8452-1FFEAC6AE725}" srcOrd="6" destOrd="0" presId="urn:microsoft.com/office/officeart/2005/8/layout/vList4"/>
    <dgm:cxn modelId="{5966F8D9-A63C-4EA1-9715-7AA4F6485F46}" type="presParOf" srcId="{02545322-932A-409E-8452-1FFEAC6AE725}" destId="{4FE30ADE-EFDD-419F-9361-329E2EC01167}" srcOrd="0" destOrd="0" presId="urn:microsoft.com/office/officeart/2005/8/layout/vList4"/>
    <dgm:cxn modelId="{D5F8CD27-4DFF-4AAC-933C-81EDFE6C3DA2}" type="presParOf" srcId="{02545322-932A-409E-8452-1FFEAC6AE725}" destId="{C8722571-DBCB-461C-A134-E3EB089A9FE8}" srcOrd="1" destOrd="0" presId="urn:microsoft.com/office/officeart/2005/8/layout/vList4"/>
    <dgm:cxn modelId="{C7642E32-05B9-403D-9DAA-3F6575337DBD}" type="presParOf" srcId="{02545322-932A-409E-8452-1FFEAC6AE725}" destId="{A05E34BA-41CD-470A-B091-D28571AB3179}" srcOrd="2" destOrd="0" presId="urn:microsoft.com/office/officeart/2005/8/layout/vList4"/>
    <dgm:cxn modelId="{8F32EA28-04F9-4F19-8F5C-C386D6EA0967}" type="presParOf" srcId="{36DE71D4-5014-481A-A3AD-07CB60EDF4FA}" destId="{D2764463-BD0B-490D-8CBE-F15AF89451AB}" srcOrd="7" destOrd="0" presId="urn:microsoft.com/office/officeart/2005/8/layout/vList4"/>
    <dgm:cxn modelId="{F7350F4D-3472-4D8C-80C2-8D3FC52421D7}" type="presParOf" srcId="{36DE71D4-5014-481A-A3AD-07CB60EDF4FA}" destId="{A9D7039F-A372-438F-9007-A31B8C22315D}" srcOrd="8" destOrd="0" presId="urn:microsoft.com/office/officeart/2005/8/layout/vList4"/>
    <dgm:cxn modelId="{03F2A054-47D4-4BE6-A7E2-7810849F7631}" type="presParOf" srcId="{A9D7039F-A372-438F-9007-A31B8C22315D}" destId="{7A64068F-C8A6-430E-B5F7-438804529626}" srcOrd="0" destOrd="0" presId="urn:microsoft.com/office/officeart/2005/8/layout/vList4"/>
    <dgm:cxn modelId="{1278528D-8958-4D0F-ADEB-1F7D3A2AFA96}" type="presParOf" srcId="{A9D7039F-A372-438F-9007-A31B8C22315D}" destId="{3E2BECE7-FA11-49F7-9DC0-B0A9E836AC0A}" srcOrd="1" destOrd="0" presId="urn:microsoft.com/office/officeart/2005/8/layout/vList4"/>
    <dgm:cxn modelId="{857FBA4F-5F71-46F5-BDB6-44C09D29D175}" type="presParOf" srcId="{A9D7039F-A372-438F-9007-A31B8C22315D}" destId="{8C54A05B-7F70-4AD7-A27E-F2A78E3B6ECB}" srcOrd="2" destOrd="0" presId="urn:microsoft.com/office/officeart/2005/8/layout/vList4"/>
    <dgm:cxn modelId="{EA190AF7-D68B-471E-84DC-9381DD47374A}" type="presParOf" srcId="{36DE71D4-5014-481A-A3AD-07CB60EDF4FA}" destId="{F8042FC9-7D83-45D2-BF76-64E1CD457B90}" srcOrd="9" destOrd="0" presId="urn:microsoft.com/office/officeart/2005/8/layout/vList4"/>
    <dgm:cxn modelId="{3A7C002B-4D3E-4F13-BC8F-9FD6B5C7F383}" type="presParOf" srcId="{36DE71D4-5014-481A-A3AD-07CB60EDF4FA}" destId="{33A4E1A5-6B68-47CF-A70E-DDE74225BDF1}" srcOrd="10" destOrd="0" presId="urn:microsoft.com/office/officeart/2005/8/layout/vList4"/>
    <dgm:cxn modelId="{D0B07C71-11F8-419B-8E5B-2448109EDA13}" type="presParOf" srcId="{33A4E1A5-6B68-47CF-A70E-DDE74225BDF1}" destId="{E027C927-FE83-4B9A-88C8-5B5DD0206EE9}" srcOrd="0" destOrd="0" presId="urn:microsoft.com/office/officeart/2005/8/layout/vList4"/>
    <dgm:cxn modelId="{3502A4F5-42FA-455F-914D-BB080A92B1E0}" type="presParOf" srcId="{33A4E1A5-6B68-47CF-A70E-DDE74225BDF1}" destId="{241BAED7-334C-4301-8F76-567DFA0E9A3C}" srcOrd="1" destOrd="0" presId="urn:microsoft.com/office/officeart/2005/8/layout/vList4"/>
    <dgm:cxn modelId="{B4CC8723-5EF4-49BB-A439-E1FC94436959}" type="presParOf" srcId="{33A4E1A5-6B68-47CF-A70E-DDE74225BDF1}" destId="{FDAB5566-EFC0-4184-BA39-353EB10516B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A0E13F-4496-4BA7-A1DD-45724B36AA8F}" type="doc">
      <dgm:prSet loTypeId="urn:microsoft.com/office/officeart/2005/8/layout/cycle3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24564D44-E2E3-480C-9D49-E9BB83313BB5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Выпускники начальной школы НБ (1984, 1988, 1992, 1996) </a:t>
          </a:r>
        </a:p>
      </dgm:t>
    </dgm:pt>
    <dgm:pt modelId="{34E25A4D-77F1-4C9F-A41A-39133EE14E44}" type="parTrans" cxnId="{62B5C434-0E1E-401E-AB84-83A2F512E801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77CE7D-751D-419D-B5FC-5407381C8FD8}" type="sibTrans" cxnId="{62B5C434-0E1E-401E-AB84-83A2F512E801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3725DA-2CA7-42F3-80B1-44F722A02302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 - 2007</a:t>
          </a:r>
        </a:p>
      </dgm:t>
    </dgm:pt>
    <dgm:pt modelId="{B4FA27AF-7F75-448F-85E0-166B871FA144}" type="parTrans" cxnId="{47148377-3D90-4CD5-9E9D-4BEF11B055A3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7049F47-FF1A-4FF5-8878-CDEE14883D12}" type="sibTrans" cxnId="{47148377-3D90-4CD5-9E9D-4BEF11B055A3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AD28AD3-FBAF-4371-8E3E-3B0326A3BCE3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8 «А» класс </a:t>
          </a:r>
        </a:p>
      </dgm:t>
    </dgm:pt>
    <dgm:pt modelId="{2FAC107B-611B-408F-925A-E1824BCED460}" type="parTrans" cxnId="{3EE07BC7-18CC-4A06-B1AD-3C99024DD5F0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314E054-79F6-4936-97E2-28C46E137BD1}" type="sibTrans" cxnId="{3EE07BC7-18CC-4A06-B1AD-3C99024DD5F0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5DAB2AF-DC3D-4BFF-B9A3-BF891620DE01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4 «А» класс</a:t>
          </a:r>
        </a:p>
      </dgm:t>
    </dgm:pt>
    <dgm:pt modelId="{777E196C-F33C-4B9E-91B1-538699FDF62D}" type="parTrans" cxnId="{E68D1B13-8E56-42D6-B1CB-5ABDEBE048C7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D1680CF-98EA-4B66-86AE-0A8B4D8AEB48}" type="sibTrans" cxnId="{E68D1B13-8E56-42D6-B1CB-5ABDEBE048C7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2CF87CA-1E42-4469-BCE4-5C5C5F85A36D}">
      <dgm:prSet custT="1"/>
      <dgm:spPr/>
      <dgm:t>
        <a:bodyPr/>
        <a:lstStyle/>
        <a:p>
          <a:r>
            <a:rPr lang="ru-RU" sz="1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 – 2022</a:t>
          </a:r>
        </a:p>
      </dgm:t>
    </dgm:pt>
    <dgm:pt modelId="{4F37CEB6-A20F-4007-8FFE-166934F488C6}" type="parTrans" cxnId="{37F4D05B-A06A-4ABA-B03D-0485F945DF51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3A4B769-77AB-43E0-B8FB-105952C24634}" type="sibTrans" cxnId="{37F4D05B-A06A-4ABA-B03D-0485F945DF51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97F6AF6-6390-4056-82BD-5DA4E51A514E}">
      <dgm:prSet custT="1"/>
      <dgm:spPr/>
      <dgm:t>
        <a:bodyPr/>
        <a:lstStyle/>
        <a:p>
          <a:r>
            <a:rPr lang="ru-RU" sz="1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 - 2011 </a:t>
          </a:r>
        </a:p>
      </dgm:t>
    </dgm:pt>
    <dgm:pt modelId="{678894AC-82A2-46B4-A528-0E0EF5F578E9}" type="parTrans" cxnId="{5D719975-95BD-40AA-9721-E422E8DA945F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9B0DB36-FE9F-47C0-87D7-4418FB3EAA8B}" type="sibTrans" cxnId="{5D719975-95BD-40AA-9721-E422E8DA945F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C355FEC-8918-4905-A423-92C467630215}">
      <dgm:prSet custT="1"/>
      <dgm:spPr/>
      <dgm:t>
        <a:bodyPr/>
        <a:lstStyle/>
        <a:p>
          <a:r>
            <a:rPr lang="ru-RU" sz="1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 2019</a:t>
          </a:r>
        </a:p>
      </dgm:t>
    </dgm:pt>
    <dgm:pt modelId="{B516CF66-970D-4562-9852-717815998F46}" type="parTrans" cxnId="{1DE379C4-3C99-4349-9444-7742AC32599A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CF7B8C0-96F3-4022-8828-11398B954155}" type="sibTrans" cxnId="{1DE379C4-3C99-4349-9444-7742AC32599A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6F3C95D-6D62-4FF0-88B6-955531700E08}">
      <dgm:prSet custT="1"/>
      <dgm:spPr/>
      <dgm:t>
        <a:bodyPr/>
        <a:lstStyle/>
        <a:p>
          <a:r>
            <a:rPr lang="ru-RU" sz="1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 -2015 </a:t>
          </a:r>
        </a:p>
      </dgm:t>
    </dgm:pt>
    <dgm:pt modelId="{A70DA243-CE81-4976-A845-4DD1583CF91D}" type="parTrans" cxnId="{FA22FE01-C60A-44BB-A605-CD3D3C1DEFD1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0E0BFB8-3C31-4159-A7F2-CBA857DC3D53}" type="sibTrans" cxnId="{FA22FE01-C60A-44BB-A605-CD3D3C1DEFD1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C1C52ED-663B-45FA-A838-38D880960B09}" type="pres">
      <dgm:prSet presAssocID="{61A0E13F-4496-4BA7-A1DD-45724B36AA8F}" presName="Name0" presStyleCnt="0">
        <dgm:presLayoutVars>
          <dgm:dir/>
          <dgm:resizeHandles val="exact"/>
        </dgm:presLayoutVars>
      </dgm:prSet>
      <dgm:spPr/>
    </dgm:pt>
    <dgm:pt modelId="{ADA017E4-AA96-41FD-A240-900C9FAFF77F}" type="pres">
      <dgm:prSet presAssocID="{61A0E13F-4496-4BA7-A1DD-45724B36AA8F}" presName="cycle" presStyleCnt="0"/>
      <dgm:spPr/>
    </dgm:pt>
    <dgm:pt modelId="{3267134B-7E0B-40F4-B18F-4B2B3A1F62EC}" type="pres">
      <dgm:prSet presAssocID="{24564D44-E2E3-480C-9D49-E9BB83313BB5}" presName="nodeFirstNode" presStyleLbl="node1" presStyleIdx="0" presStyleCnt="8" custScaleX="109962">
        <dgm:presLayoutVars>
          <dgm:bulletEnabled val="1"/>
        </dgm:presLayoutVars>
      </dgm:prSet>
      <dgm:spPr/>
    </dgm:pt>
    <dgm:pt modelId="{5C29DDB3-8500-49CF-B1B7-E39CCAF83CA2}" type="pres">
      <dgm:prSet presAssocID="{D077CE7D-751D-419D-B5FC-5407381C8FD8}" presName="sibTransFirstNode" presStyleLbl="bgShp" presStyleIdx="0" presStyleCnt="1"/>
      <dgm:spPr/>
    </dgm:pt>
    <dgm:pt modelId="{96012ED6-1276-4B05-9EF9-2F1F52399B49}" type="pres">
      <dgm:prSet presAssocID="{CB3725DA-2CA7-42F3-80B1-44F722A02302}" presName="nodeFollowingNodes" presStyleLbl="node1" presStyleIdx="1" presStyleCnt="8">
        <dgm:presLayoutVars>
          <dgm:bulletEnabled val="1"/>
        </dgm:presLayoutVars>
      </dgm:prSet>
      <dgm:spPr/>
    </dgm:pt>
    <dgm:pt modelId="{60F8DA0A-2888-48DC-9FD5-1421A1EFEF51}" type="pres">
      <dgm:prSet presAssocID="{997F6AF6-6390-4056-82BD-5DA4E51A514E}" presName="nodeFollowingNodes" presStyleLbl="node1" presStyleIdx="2" presStyleCnt="8">
        <dgm:presLayoutVars>
          <dgm:bulletEnabled val="1"/>
        </dgm:presLayoutVars>
      </dgm:prSet>
      <dgm:spPr/>
    </dgm:pt>
    <dgm:pt modelId="{94F491B4-F42D-4D83-A931-C79ABC84D839}" type="pres">
      <dgm:prSet presAssocID="{36F3C95D-6D62-4FF0-88B6-955531700E08}" presName="nodeFollowingNodes" presStyleLbl="node1" presStyleIdx="3" presStyleCnt="8">
        <dgm:presLayoutVars>
          <dgm:bulletEnabled val="1"/>
        </dgm:presLayoutVars>
      </dgm:prSet>
      <dgm:spPr/>
    </dgm:pt>
    <dgm:pt modelId="{A3A7AAC4-AB29-430A-80E5-C49AE54AB110}" type="pres">
      <dgm:prSet presAssocID="{BC355FEC-8918-4905-A423-92C467630215}" presName="nodeFollowingNodes" presStyleLbl="node1" presStyleIdx="4" presStyleCnt="8">
        <dgm:presLayoutVars>
          <dgm:bulletEnabled val="1"/>
        </dgm:presLayoutVars>
      </dgm:prSet>
      <dgm:spPr/>
    </dgm:pt>
    <dgm:pt modelId="{053BE4C7-33BE-43E9-A358-E88285DCB150}" type="pres">
      <dgm:prSet presAssocID="{42CF87CA-1E42-4469-BCE4-5C5C5F85A36D}" presName="nodeFollowingNodes" presStyleLbl="node1" presStyleIdx="5" presStyleCnt="8">
        <dgm:presLayoutVars>
          <dgm:bulletEnabled val="1"/>
        </dgm:presLayoutVars>
      </dgm:prSet>
      <dgm:spPr/>
    </dgm:pt>
    <dgm:pt modelId="{5BADAA57-90AA-47EA-B96C-9B20194C8BB6}" type="pres">
      <dgm:prSet presAssocID="{0AD28AD3-FBAF-4371-8E3E-3B0326A3BCE3}" presName="nodeFollowingNodes" presStyleLbl="node1" presStyleIdx="6" presStyleCnt="8" custRadScaleRad="98989" custRadScaleInc="-1">
        <dgm:presLayoutVars>
          <dgm:bulletEnabled val="1"/>
        </dgm:presLayoutVars>
      </dgm:prSet>
      <dgm:spPr/>
    </dgm:pt>
    <dgm:pt modelId="{E5688C08-A08C-44B6-8AFD-DE3339657C05}" type="pres">
      <dgm:prSet presAssocID="{25DAB2AF-DC3D-4BFF-B9A3-BF891620DE01}" presName="nodeFollowingNodes" presStyleLbl="node1" presStyleIdx="7" presStyleCnt="8">
        <dgm:presLayoutVars>
          <dgm:bulletEnabled val="1"/>
        </dgm:presLayoutVars>
      </dgm:prSet>
      <dgm:spPr/>
    </dgm:pt>
  </dgm:ptLst>
  <dgm:cxnLst>
    <dgm:cxn modelId="{8DC97101-F8B0-4532-ADD7-FF053FE40AEE}" type="presOf" srcId="{D077CE7D-751D-419D-B5FC-5407381C8FD8}" destId="{5C29DDB3-8500-49CF-B1B7-E39CCAF83CA2}" srcOrd="0" destOrd="0" presId="urn:microsoft.com/office/officeart/2005/8/layout/cycle3"/>
    <dgm:cxn modelId="{FA22FE01-C60A-44BB-A605-CD3D3C1DEFD1}" srcId="{61A0E13F-4496-4BA7-A1DD-45724B36AA8F}" destId="{36F3C95D-6D62-4FF0-88B6-955531700E08}" srcOrd="3" destOrd="0" parTransId="{A70DA243-CE81-4976-A845-4DD1583CF91D}" sibTransId="{B0E0BFB8-3C31-4159-A7F2-CBA857DC3D53}"/>
    <dgm:cxn modelId="{E68D1B13-8E56-42D6-B1CB-5ABDEBE048C7}" srcId="{61A0E13F-4496-4BA7-A1DD-45724B36AA8F}" destId="{25DAB2AF-DC3D-4BFF-B9A3-BF891620DE01}" srcOrd="7" destOrd="0" parTransId="{777E196C-F33C-4B9E-91B1-538699FDF62D}" sibTransId="{8D1680CF-98EA-4B66-86AE-0A8B4D8AEB48}"/>
    <dgm:cxn modelId="{0817481E-1763-47C1-8411-3928FD01138C}" type="presOf" srcId="{25DAB2AF-DC3D-4BFF-B9A3-BF891620DE01}" destId="{E5688C08-A08C-44B6-8AFD-DE3339657C05}" srcOrd="0" destOrd="0" presId="urn:microsoft.com/office/officeart/2005/8/layout/cycle3"/>
    <dgm:cxn modelId="{62B5C434-0E1E-401E-AB84-83A2F512E801}" srcId="{61A0E13F-4496-4BA7-A1DD-45724B36AA8F}" destId="{24564D44-E2E3-480C-9D49-E9BB83313BB5}" srcOrd="0" destOrd="0" parTransId="{34E25A4D-77F1-4C9F-A41A-39133EE14E44}" sibTransId="{D077CE7D-751D-419D-B5FC-5407381C8FD8}"/>
    <dgm:cxn modelId="{9B98B83F-F89E-4803-917B-C3B4FC0D06C9}" type="presOf" srcId="{CB3725DA-2CA7-42F3-80B1-44F722A02302}" destId="{96012ED6-1276-4B05-9EF9-2F1F52399B49}" srcOrd="0" destOrd="0" presId="urn:microsoft.com/office/officeart/2005/8/layout/cycle3"/>
    <dgm:cxn modelId="{37F4D05B-A06A-4ABA-B03D-0485F945DF51}" srcId="{61A0E13F-4496-4BA7-A1DD-45724B36AA8F}" destId="{42CF87CA-1E42-4469-BCE4-5C5C5F85A36D}" srcOrd="5" destOrd="0" parTransId="{4F37CEB6-A20F-4007-8FFE-166934F488C6}" sibTransId="{23A4B769-77AB-43E0-B8FB-105952C24634}"/>
    <dgm:cxn modelId="{160A2B45-B07F-43FB-9E34-265E0CAF7D74}" type="presOf" srcId="{0AD28AD3-FBAF-4371-8E3E-3B0326A3BCE3}" destId="{5BADAA57-90AA-47EA-B96C-9B20194C8BB6}" srcOrd="0" destOrd="0" presId="urn:microsoft.com/office/officeart/2005/8/layout/cycle3"/>
    <dgm:cxn modelId="{4B166365-A867-43A0-9D6A-F72E3707D0BF}" type="presOf" srcId="{42CF87CA-1E42-4469-BCE4-5C5C5F85A36D}" destId="{053BE4C7-33BE-43E9-A358-E88285DCB150}" srcOrd="0" destOrd="0" presId="urn:microsoft.com/office/officeart/2005/8/layout/cycle3"/>
    <dgm:cxn modelId="{F6712B51-A8F2-47F5-9717-2D4D1AC382C4}" type="presOf" srcId="{BC355FEC-8918-4905-A423-92C467630215}" destId="{A3A7AAC4-AB29-430A-80E5-C49AE54AB110}" srcOrd="0" destOrd="0" presId="urn:microsoft.com/office/officeart/2005/8/layout/cycle3"/>
    <dgm:cxn modelId="{5D719975-95BD-40AA-9721-E422E8DA945F}" srcId="{61A0E13F-4496-4BA7-A1DD-45724B36AA8F}" destId="{997F6AF6-6390-4056-82BD-5DA4E51A514E}" srcOrd="2" destOrd="0" parTransId="{678894AC-82A2-46B4-A528-0E0EF5F578E9}" sibTransId="{39B0DB36-FE9F-47C0-87D7-4418FB3EAA8B}"/>
    <dgm:cxn modelId="{F7984F76-1197-43B8-9DBC-05DB9C601CB4}" type="presOf" srcId="{36F3C95D-6D62-4FF0-88B6-955531700E08}" destId="{94F491B4-F42D-4D83-A931-C79ABC84D839}" srcOrd="0" destOrd="0" presId="urn:microsoft.com/office/officeart/2005/8/layout/cycle3"/>
    <dgm:cxn modelId="{47148377-3D90-4CD5-9E9D-4BEF11B055A3}" srcId="{61A0E13F-4496-4BA7-A1DD-45724B36AA8F}" destId="{CB3725DA-2CA7-42F3-80B1-44F722A02302}" srcOrd="1" destOrd="0" parTransId="{B4FA27AF-7F75-448F-85E0-166B871FA144}" sibTransId="{17049F47-FF1A-4FF5-8878-CDEE14883D12}"/>
    <dgm:cxn modelId="{D166587E-7CAC-4CA5-9808-99EA2428FEF7}" type="presOf" srcId="{61A0E13F-4496-4BA7-A1DD-45724B36AA8F}" destId="{7C1C52ED-663B-45FA-A838-38D880960B09}" srcOrd="0" destOrd="0" presId="urn:microsoft.com/office/officeart/2005/8/layout/cycle3"/>
    <dgm:cxn modelId="{59682681-EA61-40E6-A908-AC98C0D7628B}" type="presOf" srcId="{24564D44-E2E3-480C-9D49-E9BB83313BB5}" destId="{3267134B-7E0B-40F4-B18F-4B2B3A1F62EC}" srcOrd="0" destOrd="0" presId="urn:microsoft.com/office/officeart/2005/8/layout/cycle3"/>
    <dgm:cxn modelId="{1DE379C4-3C99-4349-9444-7742AC32599A}" srcId="{61A0E13F-4496-4BA7-A1DD-45724B36AA8F}" destId="{BC355FEC-8918-4905-A423-92C467630215}" srcOrd="4" destOrd="0" parTransId="{B516CF66-970D-4562-9852-717815998F46}" sibTransId="{FCF7B8C0-96F3-4022-8828-11398B954155}"/>
    <dgm:cxn modelId="{3EE07BC7-18CC-4A06-B1AD-3C99024DD5F0}" srcId="{61A0E13F-4496-4BA7-A1DD-45724B36AA8F}" destId="{0AD28AD3-FBAF-4371-8E3E-3B0326A3BCE3}" srcOrd="6" destOrd="0" parTransId="{2FAC107B-611B-408F-925A-E1824BCED460}" sibTransId="{B314E054-79F6-4936-97E2-28C46E137BD1}"/>
    <dgm:cxn modelId="{5725DCF9-682F-465F-A1FC-32E718F369F1}" type="presOf" srcId="{997F6AF6-6390-4056-82BD-5DA4E51A514E}" destId="{60F8DA0A-2888-48DC-9FD5-1421A1EFEF51}" srcOrd="0" destOrd="0" presId="urn:microsoft.com/office/officeart/2005/8/layout/cycle3"/>
    <dgm:cxn modelId="{8C88639F-71F1-48F9-BFDA-823EC9387957}" type="presParOf" srcId="{7C1C52ED-663B-45FA-A838-38D880960B09}" destId="{ADA017E4-AA96-41FD-A240-900C9FAFF77F}" srcOrd="0" destOrd="0" presId="urn:microsoft.com/office/officeart/2005/8/layout/cycle3"/>
    <dgm:cxn modelId="{2CD671FB-B3AC-4B84-98B0-A5232BB8D3F9}" type="presParOf" srcId="{ADA017E4-AA96-41FD-A240-900C9FAFF77F}" destId="{3267134B-7E0B-40F4-B18F-4B2B3A1F62EC}" srcOrd="0" destOrd="0" presId="urn:microsoft.com/office/officeart/2005/8/layout/cycle3"/>
    <dgm:cxn modelId="{DBB26DC4-AB51-4A4F-9800-730C56361440}" type="presParOf" srcId="{ADA017E4-AA96-41FD-A240-900C9FAFF77F}" destId="{5C29DDB3-8500-49CF-B1B7-E39CCAF83CA2}" srcOrd="1" destOrd="0" presId="urn:microsoft.com/office/officeart/2005/8/layout/cycle3"/>
    <dgm:cxn modelId="{11D284B9-BB38-4643-96A6-5AF9FD6CBF81}" type="presParOf" srcId="{ADA017E4-AA96-41FD-A240-900C9FAFF77F}" destId="{96012ED6-1276-4B05-9EF9-2F1F52399B49}" srcOrd="2" destOrd="0" presId="urn:microsoft.com/office/officeart/2005/8/layout/cycle3"/>
    <dgm:cxn modelId="{4879CE9C-AB38-41BE-BB02-22D6A1317F7C}" type="presParOf" srcId="{ADA017E4-AA96-41FD-A240-900C9FAFF77F}" destId="{60F8DA0A-2888-48DC-9FD5-1421A1EFEF51}" srcOrd="3" destOrd="0" presId="urn:microsoft.com/office/officeart/2005/8/layout/cycle3"/>
    <dgm:cxn modelId="{555B42F8-272E-4E3E-8A9A-524AD2F69909}" type="presParOf" srcId="{ADA017E4-AA96-41FD-A240-900C9FAFF77F}" destId="{94F491B4-F42D-4D83-A931-C79ABC84D839}" srcOrd="4" destOrd="0" presId="urn:microsoft.com/office/officeart/2005/8/layout/cycle3"/>
    <dgm:cxn modelId="{464C3511-FC1F-45A4-B632-304C82A1C695}" type="presParOf" srcId="{ADA017E4-AA96-41FD-A240-900C9FAFF77F}" destId="{A3A7AAC4-AB29-430A-80E5-C49AE54AB110}" srcOrd="5" destOrd="0" presId="urn:microsoft.com/office/officeart/2005/8/layout/cycle3"/>
    <dgm:cxn modelId="{C45C9308-B91D-4BE6-A3A4-EC1E36B983F2}" type="presParOf" srcId="{ADA017E4-AA96-41FD-A240-900C9FAFF77F}" destId="{053BE4C7-33BE-43E9-A358-E88285DCB150}" srcOrd="6" destOrd="0" presId="urn:microsoft.com/office/officeart/2005/8/layout/cycle3"/>
    <dgm:cxn modelId="{6F8E4CBC-0D5B-47CA-B3DC-C8B2BABEDA06}" type="presParOf" srcId="{ADA017E4-AA96-41FD-A240-900C9FAFF77F}" destId="{5BADAA57-90AA-47EA-B96C-9B20194C8BB6}" srcOrd="7" destOrd="0" presId="urn:microsoft.com/office/officeart/2005/8/layout/cycle3"/>
    <dgm:cxn modelId="{FCC7CE53-2112-4BAE-B045-A95B90C1086E}" type="presParOf" srcId="{ADA017E4-AA96-41FD-A240-900C9FAFF77F}" destId="{E5688C08-A08C-44B6-8AFD-DE3339657C05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4AF0D8-BAB5-41D3-B05F-EBA52F9CD6C8}">
      <dsp:nvSpPr>
        <dsp:cNvPr id="0" name=""/>
        <dsp:cNvSpPr/>
      </dsp:nvSpPr>
      <dsp:spPr>
        <a:xfrm>
          <a:off x="0" y="0"/>
          <a:ext cx="1785937" cy="40719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Клуб интересных встреч </a:t>
          </a:r>
        </a:p>
      </dsp:txBody>
      <dsp:txXfrm>
        <a:off x="0" y="1628776"/>
        <a:ext cx="1785937" cy="1628776"/>
      </dsp:txXfrm>
    </dsp:sp>
    <dsp:sp modelId="{516F639B-FF27-40C5-8E85-940B65173F2A}">
      <dsp:nvSpPr>
        <dsp:cNvPr id="0" name=""/>
        <dsp:cNvSpPr/>
      </dsp:nvSpPr>
      <dsp:spPr>
        <a:xfrm>
          <a:off x="214990" y="265544"/>
          <a:ext cx="1355956" cy="131350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5A100B-C39C-4A0A-ADD8-335AB660F8AE}">
      <dsp:nvSpPr>
        <dsp:cNvPr id="0" name=""/>
        <dsp:cNvSpPr/>
      </dsp:nvSpPr>
      <dsp:spPr>
        <a:xfrm>
          <a:off x="1839515" y="0"/>
          <a:ext cx="1785937" cy="40719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Оцифровка школьного музея имени А.Р.Шарафудиновой</a:t>
          </a:r>
        </a:p>
      </dsp:txBody>
      <dsp:txXfrm>
        <a:off x="1839515" y="1628776"/>
        <a:ext cx="1785937" cy="1628776"/>
      </dsp:txXfrm>
    </dsp:sp>
    <dsp:sp modelId="{FEB2035C-4EE7-4B5D-A630-44862CB07561}">
      <dsp:nvSpPr>
        <dsp:cNvPr id="0" name=""/>
        <dsp:cNvSpPr/>
      </dsp:nvSpPr>
      <dsp:spPr>
        <a:xfrm>
          <a:off x="2054506" y="244316"/>
          <a:ext cx="1355956" cy="135595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5F4A04-DCEF-4E55-AC87-076C39F65FA1}">
      <dsp:nvSpPr>
        <dsp:cNvPr id="0" name=""/>
        <dsp:cNvSpPr/>
      </dsp:nvSpPr>
      <dsp:spPr>
        <a:xfrm>
          <a:off x="3738056" y="0"/>
          <a:ext cx="1785937" cy="40719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Герои страны</a:t>
          </a:r>
        </a:p>
      </dsp:txBody>
      <dsp:txXfrm>
        <a:off x="3738056" y="1628776"/>
        <a:ext cx="1785937" cy="1628776"/>
      </dsp:txXfrm>
    </dsp:sp>
    <dsp:sp modelId="{97D1FEB2-4FB5-48CB-A197-1E4465088386}">
      <dsp:nvSpPr>
        <dsp:cNvPr id="0" name=""/>
        <dsp:cNvSpPr/>
      </dsp:nvSpPr>
      <dsp:spPr>
        <a:xfrm>
          <a:off x="3894021" y="244316"/>
          <a:ext cx="1355956" cy="135595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CE43AE-539B-4078-909A-286993943452}">
      <dsp:nvSpPr>
        <dsp:cNvPr id="0" name=""/>
        <dsp:cNvSpPr/>
      </dsp:nvSpPr>
      <dsp:spPr>
        <a:xfrm>
          <a:off x="5518546" y="0"/>
          <a:ext cx="1785937" cy="40719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Военно-спортивная подготовка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518546" y="1628776"/>
        <a:ext cx="1785937" cy="1628776"/>
      </dsp:txXfrm>
    </dsp:sp>
    <dsp:sp modelId="{823D6BA9-38B6-463F-A580-BFF27B49944A}">
      <dsp:nvSpPr>
        <dsp:cNvPr id="0" name=""/>
        <dsp:cNvSpPr/>
      </dsp:nvSpPr>
      <dsp:spPr>
        <a:xfrm>
          <a:off x="5733537" y="265544"/>
          <a:ext cx="1355956" cy="131350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B920E8-48EE-411B-BB69-19ECD979C10C}">
      <dsp:nvSpPr>
        <dsp:cNvPr id="0" name=""/>
        <dsp:cNvSpPr/>
      </dsp:nvSpPr>
      <dsp:spPr>
        <a:xfrm>
          <a:off x="7358062" y="0"/>
          <a:ext cx="1785937" cy="40719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РДДМ «Движение первых»</a:t>
          </a:r>
        </a:p>
      </dsp:txBody>
      <dsp:txXfrm>
        <a:off x="7358062" y="1628776"/>
        <a:ext cx="1785937" cy="1628776"/>
      </dsp:txXfrm>
    </dsp:sp>
    <dsp:sp modelId="{8B89A8B7-4D12-4222-906F-745797D95B4A}">
      <dsp:nvSpPr>
        <dsp:cNvPr id="0" name=""/>
        <dsp:cNvSpPr/>
      </dsp:nvSpPr>
      <dsp:spPr>
        <a:xfrm>
          <a:off x="7573052" y="265544"/>
          <a:ext cx="1355956" cy="1313501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A3D1F-B4C1-4473-8E50-82D5ED53A6EF}">
      <dsp:nvSpPr>
        <dsp:cNvPr id="0" name=""/>
        <dsp:cNvSpPr/>
      </dsp:nvSpPr>
      <dsp:spPr>
        <a:xfrm>
          <a:off x="365759" y="3257553"/>
          <a:ext cx="8412480" cy="610791"/>
        </a:xfrm>
        <a:prstGeom prst="leftRightArrow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B74B33-0C8F-4268-8F6F-4765074A9A44}">
      <dsp:nvSpPr>
        <dsp:cNvPr id="0" name=""/>
        <dsp:cNvSpPr/>
      </dsp:nvSpPr>
      <dsp:spPr>
        <a:xfrm>
          <a:off x="0" y="695001"/>
          <a:ext cx="82296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23B959-F857-4F51-81DF-9798864406C2}">
      <dsp:nvSpPr>
        <dsp:cNvPr id="0" name=""/>
        <dsp:cNvSpPr/>
      </dsp:nvSpPr>
      <dsp:spPr>
        <a:xfrm>
          <a:off x="411480" y="237441"/>
          <a:ext cx="576072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МУЗЕЙ В ЧЕМОДАНЕ</a:t>
          </a:r>
        </a:p>
      </dsp:txBody>
      <dsp:txXfrm>
        <a:off x="456152" y="282113"/>
        <a:ext cx="5671376" cy="825776"/>
      </dsp:txXfrm>
    </dsp:sp>
    <dsp:sp modelId="{1A3BBE0E-54BB-46E7-907A-2B51B4C76794}">
      <dsp:nvSpPr>
        <dsp:cNvPr id="0" name=""/>
        <dsp:cNvSpPr/>
      </dsp:nvSpPr>
      <dsp:spPr>
        <a:xfrm>
          <a:off x="0" y="2101161"/>
          <a:ext cx="82296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0A3F2A-E8AE-4D3E-9498-BB92B15B4C06}">
      <dsp:nvSpPr>
        <dsp:cNvPr id="0" name=""/>
        <dsp:cNvSpPr/>
      </dsp:nvSpPr>
      <dsp:spPr>
        <a:xfrm>
          <a:off x="411480" y="1643601"/>
          <a:ext cx="576072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ВИДЕОСЮЖЕТ</a:t>
          </a:r>
        </a:p>
      </dsp:txBody>
      <dsp:txXfrm>
        <a:off x="456152" y="1688273"/>
        <a:ext cx="5671376" cy="825776"/>
      </dsp:txXfrm>
    </dsp:sp>
    <dsp:sp modelId="{9F2014FC-F208-4626-B443-0BCC3A3FD2B8}">
      <dsp:nvSpPr>
        <dsp:cNvPr id="0" name=""/>
        <dsp:cNvSpPr/>
      </dsp:nvSpPr>
      <dsp:spPr>
        <a:xfrm>
          <a:off x="0" y="3507321"/>
          <a:ext cx="82296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7B4E72-524E-4005-BB6E-2BEE08AF441C}">
      <dsp:nvSpPr>
        <dsp:cNvPr id="0" name=""/>
        <dsp:cNvSpPr/>
      </dsp:nvSpPr>
      <dsp:spPr>
        <a:xfrm>
          <a:off x="411480" y="3049761"/>
          <a:ext cx="576072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ИССЛЕДОВАТЕЛЬСКАЯ РАБОТА</a:t>
          </a:r>
        </a:p>
      </dsp:txBody>
      <dsp:txXfrm>
        <a:off x="456152" y="3094433"/>
        <a:ext cx="5671376" cy="8257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05066-D205-4383-A339-28A76F6D4681}">
      <dsp:nvSpPr>
        <dsp:cNvPr id="0" name=""/>
        <dsp:cNvSpPr/>
      </dsp:nvSpPr>
      <dsp:spPr>
        <a:xfrm>
          <a:off x="0" y="0"/>
          <a:ext cx="3599041" cy="542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КОРРЕСПОНДЕНТЫ</a:t>
          </a:r>
        </a:p>
      </dsp:txBody>
      <dsp:txXfrm>
        <a:off x="774083" y="0"/>
        <a:ext cx="2824957" cy="542748"/>
      </dsp:txXfrm>
    </dsp:sp>
    <dsp:sp modelId="{8D52EEC9-E75B-401D-ADB1-B737FA9E4BA9}">
      <dsp:nvSpPr>
        <dsp:cNvPr id="0" name=""/>
        <dsp:cNvSpPr/>
      </dsp:nvSpPr>
      <dsp:spPr>
        <a:xfrm>
          <a:off x="54274" y="54274"/>
          <a:ext cx="719808" cy="43419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9C5DD9A-7860-41E2-BC94-1EDA868691CA}">
      <dsp:nvSpPr>
        <dsp:cNvPr id="0" name=""/>
        <dsp:cNvSpPr/>
      </dsp:nvSpPr>
      <dsp:spPr>
        <a:xfrm>
          <a:off x="0" y="597022"/>
          <a:ext cx="3599041" cy="542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МОНТАЖНИКИ </a:t>
          </a:r>
        </a:p>
      </dsp:txBody>
      <dsp:txXfrm>
        <a:off x="774083" y="597022"/>
        <a:ext cx="2824957" cy="542748"/>
      </dsp:txXfrm>
    </dsp:sp>
    <dsp:sp modelId="{4C1A5CCE-8E5A-463F-8AD3-7E1B18B04812}">
      <dsp:nvSpPr>
        <dsp:cNvPr id="0" name=""/>
        <dsp:cNvSpPr/>
      </dsp:nvSpPr>
      <dsp:spPr>
        <a:xfrm>
          <a:off x="54274" y="651297"/>
          <a:ext cx="719808" cy="4341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C1BD03E-BC9D-48FF-AB1C-1947CE4A2992}">
      <dsp:nvSpPr>
        <dsp:cNvPr id="0" name=""/>
        <dsp:cNvSpPr/>
      </dsp:nvSpPr>
      <dsp:spPr>
        <a:xfrm>
          <a:off x="0" y="1198045"/>
          <a:ext cx="3599041" cy="542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ХУДОЖНИКИ</a:t>
          </a:r>
        </a:p>
      </dsp:txBody>
      <dsp:txXfrm>
        <a:off x="774083" y="1198045"/>
        <a:ext cx="2824957" cy="542748"/>
      </dsp:txXfrm>
    </dsp:sp>
    <dsp:sp modelId="{F0A61584-5808-4D33-A2D7-EB79A96DAA1E}">
      <dsp:nvSpPr>
        <dsp:cNvPr id="0" name=""/>
        <dsp:cNvSpPr/>
      </dsp:nvSpPr>
      <dsp:spPr>
        <a:xfrm>
          <a:off x="54274" y="1248320"/>
          <a:ext cx="719808" cy="4341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FE30ADE-EFDD-419F-9361-329E2EC01167}">
      <dsp:nvSpPr>
        <dsp:cNvPr id="0" name=""/>
        <dsp:cNvSpPr/>
      </dsp:nvSpPr>
      <dsp:spPr>
        <a:xfrm>
          <a:off x="0" y="1791068"/>
          <a:ext cx="3599041" cy="542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ЧЕРТЕЖНИКИ</a:t>
          </a:r>
        </a:p>
      </dsp:txBody>
      <dsp:txXfrm>
        <a:off x="774083" y="1791068"/>
        <a:ext cx="2824957" cy="542748"/>
      </dsp:txXfrm>
    </dsp:sp>
    <dsp:sp modelId="{C8722571-DBCB-461C-A134-E3EB089A9FE8}">
      <dsp:nvSpPr>
        <dsp:cNvPr id="0" name=""/>
        <dsp:cNvSpPr/>
      </dsp:nvSpPr>
      <dsp:spPr>
        <a:xfrm>
          <a:off x="54274" y="1845343"/>
          <a:ext cx="719808" cy="4341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A64068F-C8A6-430E-B5F7-438804529626}">
      <dsp:nvSpPr>
        <dsp:cNvPr id="0" name=""/>
        <dsp:cNvSpPr/>
      </dsp:nvSpPr>
      <dsp:spPr>
        <a:xfrm>
          <a:off x="0" y="2388091"/>
          <a:ext cx="3599041" cy="542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ЭКОНОМИСТЫ</a:t>
          </a:r>
        </a:p>
      </dsp:txBody>
      <dsp:txXfrm>
        <a:off x="774083" y="2388091"/>
        <a:ext cx="2824957" cy="542748"/>
      </dsp:txXfrm>
    </dsp:sp>
    <dsp:sp modelId="{3E2BECE7-FA11-49F7-9DC0-B0A9E836AC0A}">
      <dsp:nvSpPr>
        <dsp:cNvPr id="0" name=""/>
        <dsp:cNvSpPr/>
      </dsp:nvSpPr>
      <dsp:spPr>
        <a:xfrm>
          <a:off x="54274" y="2442366"/>
          <a:ext cx="719808" cy="4341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027C927-FE83-4B9A-88C8-5B5DD0206EE9}">
      <dsp:nvSpPr>
        <dsp:cNvPr id="0" name=""/>
        <dsp:cNvSpPr/>
      </dsp:nvSpPr>
      <dsp:spPr>
        <a:xfrm>
          <a:off x="0" y="2973211"/>
          <a:ext cx="3599041" cy="542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МАСТЕРА </a:t>
          </a:r>
        </a:p>
      </dsp:txBody>
      <dsp:txXfrm>
        <a:off x="774083" y="2973211"/>
        <a:ext cx="2824957" cy="542748"/>
      </dsp:txXfrm>
    </dsp:sp>
    <dsp:sp modelId="{241BAED7-334C-4301-8F76-567DFA0E9A3C}">
      <dsp:nvSpPr>
        <dsp:cNvPr id="0" name=""/>
        <dsp:cNvSpPr/>
      </dsp:nvSpPr>
      <dsp:spPr>
        <a:xfrm>
          <a:off x="54274" y="3039389"/>
          <a:ext cx="719808" cy="4341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29DDB3-8500-49CF-B1B7-E39CCAF83CA2}">
      <dsp:nvSpPr>
        <dsp:cNvPr id="0" name=""/>
        <dsp:cNvSpPr/>
      </dsp:nvSpPr>
      <dsp:spPr>
        <a:xfrm>
          <a:off x="1129714" y="-93284"/>
          <a:ext cx="6884571" cy="6884571"/>
        </a:xfrm>
        <a:prstGeom prst="circularArrow">
          <a:avLst>
            <a:gd name="adj1" fmla="val 5544"/>
            <a:gd name="adj2" fmla="val 330680"/>
            <a:gd name="adj3" fmla="val 14504673"/>
            <a:gd name="adj4" fmla="val 16956585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67134B-7E0B-40F4-B18F-4B2B3A1F62EC}">
      <dsp:nvSpPr>
        <dsp:cNvPr id="0" name=""/>
        <dsp:cNvSpPr/>
      </dsp:nvSpPr>
      <dsp:spPr>
        <a:xfrm>
          <a:off x="3491881" y="2015"/>
          <a:ext cx="2160237" cy="9822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Выпускники начальной школы НБ (1984, 1988, 1992, 1996) </a:t>
          </a:r>
        </a:p>
      </dsp:txBody>
      <dsp:txXfrm>
        <a:off x="3539831" y="49965"/>
        <a:ext cx="2064337" cy="886365"/>
      </dsp:txXfrm>
    </dsp:sp>
    <dsp:sp modelId="{96012ED6-1276-4B05-9EF9-2F1F52399B49}">
      <dsp:nvSpPr>
        <dsp:cNvPr id="0" name=""/>
        <dsp:cNvSpPr/>
      </dsp:nvSpPr>
      <dsp:spPr>
        <a:xfrm>
          <a:off x="5665694" y="861906"/>
          <a:ext cx="1964531" cy="98226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 - 2007</a:t>
          </a:r>
        </a:p>
      </dsp:txBody>
      <dsp:txXfrm>
        <a:off x="5713644" y="909856"/>
        <a:ext cx="1868631" cy="886365"/>
      </dsp:txXfrm>
    </dsp:sp>
    <dsp:sp modelId="{60F8DA0A-2888-48DC-9FD5-1421A1EFEF51}">
      <dsp:nvSpPr>
        <dsp:cNvPr id="0" name=""/>
        <dsp:cNvSpPr/>
      </dsp:nvSpPr>
      <dsp:spPr>
        <a:xfrm>
          <a:off x="6525585" y="2937867"/>
          <a:ext cx="1964531" cy="98226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 - 2011 </a:t>
          </a:r>
        </a:p>
      </dsp:txBody>
      <dsp:txXfrm>
        <a:off x="6573535" y="2985817"/>
        <a:ext cx="1868631" cy="886365"/>
      </dsp:txXfrm>
    </dsp:sp>
    <dsp:sp modelId="{94F491B4-F42D-4D83-A931-C79ABC84D839}">
      <dsp:nvSpPr>
        <dsp:cNvPr id="0" name=""/>
        <dsp:cNvSpPr/>
      </dsp:nvSpPr>
      <dsp:spPr>
        <a:xfrm>
          <a:off x="5665694" y="5013827"/>
          <a:ext cx="1964531" cy="9822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 -2015 </a:t>
          </a:r>
        </a:p>
      </dsp:txBody>
      <dsp:txXfrm>
        <a:off x="5713644" y="5061777"/>
        <a:ext cx="1868631" cy="886365"/>
      </dsp:txXfrm>
    </dsp:sp>
    <dsp:sp modelId="{A3A7AAC4-AB29-430A-80E5-C49AE54AB110}">
      <dsp:nvSpPr>
        <dsp:cNvPr id="0" name=""/>
        <dsp:cNvSpPr/>
      </dsp:nvSpPr>
      <dsp:spPr>
        <a:xfrm>
          <a:off x="3589734" y="5873718"/>
          <a:ext cx="1964531" cy="98226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 2019</a:t>
          </a:r>
        </a:p>
      </dsp:txBody>
      <dsp:txXfrm>
        <a:off x="3637684" y="5921668"/>
        <a:ext cx="1868631" cy="886365"/>
      </dsp:txXfrm>
    </dsp:sp>
    <dsp:sp modelId="{053BE4C7-33BE-43E9-A358-E88285DCB150}">
      <dsp:nvSpPr>
        <dsp:cNvPr id="0" name=""/>
        <dsp:cNvSpPr/>
      </dsp:nvSpPr>
      <dsp:spPr>
        <a:xfrm>
          <a:off x="1513773" y="5013827"/>
          <a:ext cx="1964531" cy="9822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 – 2022</a:t>
          </a:r>
        </a:p>
      </dsp:txBody>
      <dsp:txXfrm>
        <a:off x="1561723" y="5061777"/>
        <a:ext cx="1868631" cy="886365"/>
      </dsp:txXfrm>
    </dsp:sp>
    <dsp:sp modelId="{5BADAA57-90AA-47EA-B96C-9B20194C8BB6}">
      <dsp:nvSpPr>
        <dsp:cNvPr id="0" name=""/>
        <dsp:cNvSpPr/>
      </dsp:nvSpPr>
      <dsp:spPr>
        <a:xfrm>
          <a:off x="683564" y="2937887"/>
          <a:ext cx="1964531" cy="98226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8 «А» класс </a:t>
          </a:r>
        </a:p>
      </dsp:txBody>
      <dsp:txXfrm>
        <a:off x="731514" y="2985837"/>
        <a:ext cx="1868631" cy="886365"/>
      </dsp:txXfrm>
    </dsp:sp>
    <dsp:sp modelId="{E5688C08-A08C-44B6-8AFD-DE3339657C05}">
      <dsp:nvSpPr>
        <dsp:cNvPr id="0" name=""/>
        <dsp:cNvSpPr/>
      </dsp:nvSpPr>
      <dsp:spPr>
        <a:xfrm>
          <a:off x="1513773" y="861906"/>
          <a:ext cx="1964531" cy="98226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4 «А» класс</a:t>
          </a:r>
        </a:p>
      </dsp:txBody>
      <dsp:txXfrm>
        <a:off x="1561723" y="909856"/>
        <a:ext cx="1868631" cy="8863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B7F3D-84D5-4FE8-800D-039C5A38E548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85E31-72F1-48DE-877F-071547D814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518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B85E31-72F1-48DE-877F-071547D814C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098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0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9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hp\Desktop\7%20&#1040;%20&#1082;&#1083;&#1072;&#1089;&#1089;\&#1051;&#1102;&#1073;&#1086;&#1074;&#1100;%20&#1082;%20&#1078;&#1080;&#1079;&#1085;&#1080;%20(%20&#1086;&#1073;%20&#1040;&#1056;)\&#1073;&#1080;&#1086;&#1075;&#1088;&#1072;&#1092;&#1080;&#1103;%20&#1040;&#1056;.m4a" TargetMode="External"/><Relationship Id="rId6" Type="http://schemas.openxmlformats.org/officeDocument/2006/relationships/image" Target="../media/image27.jpeg"/><Relationship Id="rId11" Type="http://schemas.openxmlformats.org/officeDocument/2006/relationships/image" Target="../media/image32.pn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1.jpeg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hp\Desktop\7%20&#1040;%20&#1082;&#1083;&#1072;&#1089;&#1089;\&#1051;&#1102;&#1073;&#1086;&#1074;&#1100;%20&#1082;%20&#1078;&#1080;&#1079;&#1085;&#1080;%20(%20&#1086;&#1073;%20&#1040;&#1056;)\&#1083;&#1102;&#1073;&#1086;&#1074;&#1100;%20&#1082;%20&#1076;&#1077;&#1090;&#1103;&#1084;.mp4" TargetMode="Externa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73.png"/><Relationship Id="rId5" Type="http://schemas.openxmlformats.org/officeDocument/2006/relationships/image" Target="../media/image68.png"/><Relationship Id="rId10" Type="http://schemas.openxmlformats.org/officeDocument/2006/relationships/image" Target="../media/image72.png"/><Relationship Id="rId4" Type="http://schemas.openxmlformats.org/officeDocument/2006/relationships/image" Target="../media/image67.png"/><Relationship Id="rId9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30D015-C061-486F-BEC8-559F052294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3792" y="1654517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Музей в чемодане: 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«Любовь к жизни»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57D3F6-FE2F-4585-BD99-697686CA456D}"/>
              </a:ext>
            </a:extLst>
          </p:cNvPr>
          <p:cNvSpPr txBox="1"/>
          <p:nvPr/>
        </p:nvSpPr>
        <p:spPr>
          <a:xfrm>
            <a:off x="4355976" y="4005064"/>
            <a:ext cx="4320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Работа обучающихся 8А класса</a:t>
            </a:r>
          </a:p>
          <a:p>
            <a:r>
              <a:rPr lang="ru-RU" dirty="0">
                <a:solidFill>
                  <a:srgbClr val="002060"/>
                </a:solidFill>
              </a:rPr>
              <a:t>Васильева Ивана и Абубакарова Дени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Руководители: </a:t>
            </a:r>
          </a:p>
          <a:p>
            <a:r>
              <a:rPr lang="ru-RU" dirty="0">
                <a:solidFill>
                  <a:srgbClr val="002060"/>
                </a:solidFill>
              </a:rPr>
              <a:t>Скрябина А.С., Феофанова О.О.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C42162-C580-4A8A-88F9-186EB9526549}"/>
              </a:ext>
            </a:extLst>
          </p:cNvPr>
          <p:cNvSpPr txBox="1"/>
          <p:nvPr/>
        </p:nvSpPr>
        <p:spPr>
          <a:xfrm>
            <a:off x="2195736" y="404664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МБОУ «Нижне-Бестяхская СОШ 2 с УИОП»</a:t>
            </a:r>
          </a:p>
        </p:txBody>
      </p:sp>
    </p:spTree>
    <p:extLst>
      <p:ext uri="{BB962C8B-B14F-4D97-AF65-F5344CB8AC3E}">
        <p14:creationId xmlns:p14="http://schemas.microsoft.com/office/powerpoint/2010/main" val="865175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E2E281-3E53-455B-86F1-559372730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023" y="357626"/>
            <a:ext cx="4248472" cy="40707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2 ЭТАП - ПРОЕКТИРОВОЧНЫЙ</a:t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5F8A75C7-B473-4C7E-8E6C-2A14A1BB6E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4388491"/>
              </p:ext>
            </p:extLst>
          </p:nvPr>
        </p:nvGraphicFramePr>
        <p:xfrm>
          <a:off x="1558292" y="802193"/>
          <a:ext cx="3599041" cy="3528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332393-5336-44A2-AA98-BD25560C85F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800" t="20671" r="7067" b="40550"/>
          <a:stretch/>
        </p:blipFill>
        <p:spPr>
          <a:xfrm>
            <a:off x="1979712" y="4493451"/>
            <a:ext cx="1799672" cy="19626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B923C5-2862-4243-8A89-4FA57E6BA67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200" t="4005" r="8934" b="36350"/>
          <a:stretch/>
        </p:blipFill>
        <p:spPr>
          <a:xfrm rot="16200000">
            <a:off x="32208" y="4583721"/>
            <a:ext cx="1962660" cy="17821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700126-5F9A-4F5A-88AD-A67A1B03185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33201" b="28364"/>
          <a:stretch/>
        </p:blipFill>
        <p:spPr>
          <a:xfrm>
            <a:off x="6089530" y="4417733"/>
            <a:ext cx="2945607" cy="203837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55D7C7D-EB5E-42EC-B42B-9EEDAC1856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17354" y="814132"/>
            <a:ext cx="3817783" cy="3543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8683863-21C8-4845-87F6-7DEDC29AB446}"/>
              </a:ext>
            </a:extLst>
          </p:cNvPr>
          <p:cNvSpPr txBox="1"/>
          <p:nvPr/>
        </p:nvSpPr>
        <p:spPr>
          <a:xfrm rot="16200000">
            <a:off x="-524982" y="1989192"/>
            <a:ext cx="2495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</a:rPr>
              <a:t>Творческие </a:t>
            </a:r>
          </a:p>
          <a:p>
            <a:pPr algn="ctr"/>
            <a:r>
              <a:rPr lang="ru-RU" sz="3600" dirty="0">
                <a:solidFill>
                  <a:srgbClr val="C00000"/>
                </a:solidFill>
              </a:rPr>
              <a:t>группы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BD18687B-2523-48F3-8610-6E387B7A1EA1}"/>
              </a:ext>
            </a:extLst>
          </p:cNvPr>
          <p:cNvSpPr txBox="1">
            <a:spLocks/>
          </p:cNvSpPr>
          <p:nvPr/>
        </p:nvSpPr>
        <p:spPr>
          <a:xfrm>
            <a:off x="4786665" y="332656"/>
            <a:ext cx="4248472" cy="4070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002060"/>
                </a:solidFill>
              </a:rPr>
              <a:t>3 ЭТАП - ПРАКТИЧЕСКИЙ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DA7C0F-647D-416C-898B-2400E51B584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0075" t="27321" r="63860" b="28581"/>
          <a:stretch/>
        </p:blipFill>
        <p:spPr>
          <a:xfrm>
            <a:off x="3822704" y="5517231"/>
            <a:ext cx="591363" cy="101465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319AC2-05EE-4A93-AECA-00409ED0971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0626" t="34880" r="51574" b="33563"/>
          <a:stretch/>
        </p:blipFill>
        <p:spPr>
          <a:xfrm>
            <a:off x="3837001" y="4419830"/>
            <a:ext cx="2103151" cy="109740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F3A04FC-512B-4BA9-B18E-FBEA43A5DD6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8519" t="43476" r="42943" b="8421"/>
          <a:stretch/>
        </p:blipFill>
        <p:spPr>
          <a:xfrm>
            <a:off x="4415288" y="5517232"/>
            <a:ext cx="148409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943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ownloads\WhatsApp Image 2022-12-13 at 21.03.06.jpe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3995141" y="0"/>
            <a:ext cx="514885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46157" y="1962790"/>
            <a:ext cx="5715040" cy="1428736"/>
          </a:xfrm>
        </p:spPr>
        <p:txBody>
          <a:bodyPr>
            <a:noAutofit/>
          </a:bodyPr>
          <a:lstStyle/>
          <a:p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Экспозиция посвящается </a:t>
            </a:r>
            <a:br>
              <a:rPr lang="ru-RU" sz="24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Памяти первого учителя </a:t>
            </a:r>
            <a:br>
              <a:rPr lang="ru-RU" sz="24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Шарафудиновой Александры Романовны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523" y="3789040"/>
            <a:ext cx="38576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Почетного работника воспитания и просвещения РФ,</a:t>
            </a:r>
          </a:p>
          <a:p>
            <a:pPr algn="ctr"/>
            <a:r>
              <a:rPr lang="ru-RU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Отличника образования РС(Я)</a:t>
            </a:r>
          </a:p>
          <a:p>
            <a:pPr algn="ctr"/>
            <a:r>
              <a:rPr lang="ru-RU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Обладателя гранта Президента «Лучший учитель РС(Я)»,</a:t>
            </a:r>
          </a:p>
          <a:p>
            <a:pPr algn="ctr"/>
            <a:r>
              <a:rPr lang="ru-RU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почетного знака «Учитель ученических признаний», </a:t>
            </a:r>
          </a:p>
          <a:p>
            <a:pPr algn="ctr"/>
            <a:r>
              <a:rPr lang="ru-RU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Почетного гражданина п.Нижний Бестях, методиста высшей категории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645076"/>
            <a:ext cx="778671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«Любовь к жизни»</a:t>
            </a:r>
            <a:endParaRPr lang="ru-RU" sz="3200" dirty="0"/>
          </a:p>
        </p:txBody>
      </p:sp>
      <p:pic>
        <p:nvPicPr>
          <p:cNvPr id="7" name="Picture 4" descr="Анонс книжной выставки — Симферопольский колледж радиоэлектроники">
            <a:extLst>
              <a:ext uri="{FF2B5EF4-FFF2-40B4-BE49-F238E27FC236}">
                <a16:creationId xmlns:a16="http://schemas.microsoft.com/office/drawing/2014/main" id="{D82C5829-0881-4437-A152-741A09D7B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52028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662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hp\Desktop\материалы к проекту\фото студен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496"/>
            <a:ext cx="3714744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hp\Desktop\материалы к проекту\WhatsApp Image 2022-12-02 at 14.40.10 (1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06994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5" name="Picture 13" descr="C:\Users\hp\Desktop\копия магадан п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2508" y="4929198"/>
            <a:ext cx="3685814" cy="2310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hp\Desktop\материалы к проекту\WhatsApp Image 2022-12-02 at 14.40.10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86381" y="-1"/>
            <a:ext cx="3857620" cy="5208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6265919" y="3603081"/>
            <a:ext cx="21788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Школьные годы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5429264"/>
            <a:ext cx="4000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Студенческие годы в г.Магадан 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2428868"/>
            <a:ext cx="4000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Толстяковых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hp\Desktop\материалы к проекту\WhatsApp Image 2022-12-02 at 14.40.09 (1).jpeg"/>
          <p:cNvPicPr>
            <a:picLocks noGrp="1" noChangeAspect="1" noChangeArrowheads="1"/>
          </p:cNvPicPr>
          <p:nvPr>
            <p:ph idx="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143240" y="2285992"/>
            <a:ext cx="3185010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Содержимое 3" descr="Изображение 002.jpg"/>
          <p:cNvPicPr>
            <a:picLocks noChangeAspect="1"/>
          </p:cNvPicPr>
          <p:nvPr/>
        </p:nvPicPr>
        <p:blipFill>
          <a:blip r:embed="rId8"/>
          <a:srcRect r="-2973" b="41756"/>
          <a:stretch>
            <a:fillRect/>
          </a:stretch>
        </p:blipFill>
        <p:spPr bwMode="auto">
          <a:xfrm>
            <a:off x="3571868" y="4244466"/>
            <a:ext cx="5857916" cy="29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биография АР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8429652" y="3052762"/>
            <a:ext cx="304800" cy="304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500694" y="3000372"/>
            <a:ext cx="4000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Детские годы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B10E31-92A2-4D72-98D1-1B0C80E36F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3356992"/>
            <a:ext cx="809349" cy="8093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95079C-61DF-4568-8BCD-D96A6905FBD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" y="6385646"/>
            <a:ext cx="753272" cy="75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hp\Desktop\материалы к проекту\WhatsApp Image 2022-12-02 at 14.41.4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7354" y="0"/>
            <a:ext cx="6246645" cy="5715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7" descr="C:\Users\hp\Desktop\материалы к проекту\WhatsApp Image 2022-12-02 at 14.43.48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928926" cy="3671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8" descr="C:\Users\hp\Desktop\материалы к проекту\уола саша.jpeg"/>
          <p:cNvPicPr>
            <a:picLocks noChangeAspect="1" noChangeArrowheads="1"/>
          </p:cNvPicPr>
          <p:nvPr/>
        </p:nvPicPr>
        <p:blipFill>
          <a:blip r:embed="rId4"/>
          <a:srcRect b="12196"/>
          <a:stretch>
            <a:fillRect/>
          </a:stretch>
        </p:blipFill>
        <p:spPr bwMode="auto">
          <a:xfrm>
            <a:off x="0" y="3429000"/>
            <a:ext cx="2928958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071802" y="5929330"/>
            <a:ext cx="5857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Семья Шарафудиновых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357222" y="0"/>
            <a:ext cx="9501222" cy="6858000"/>
            <a:chOff x="-357222" y="0"/>
            <a:chExt cx="9501222" cy="6858000"/>
          </a:xfrm>
        </p:grpSpPr>
        <p:pic>
          <p:nvPicPr>
            <p:cNvPr id="4098" name="Picture 2" descr="C:\Users\hp\Downloads\WhatsApp Image 2022-12-15 at 14.44.33.jpeg"/>
            <p:cNvPicPr>
              <a:picLocks noChangeAspect="1" noChangeArrowheads="1"/>
            </p:cNvPicPr>
            <p:nvPr/>
          </p:nvPicPr>
          <p:blipFill>
            <a:blip r:embed="rId2">
              <a:lum bright="40000" contrast="-40000"/>
            </a:blip>
            <a:srcRect l="4688" t="2344" r="7812" b="1562"/>
            <a:stretch>
              <a:fillRect/>
            </a:stretch>
          </p:blipFill>
          <p:spPr bwMode="auto">
            <a:xfrm>
              <a:off x="4500562" y="0"/>
              <a:ext cx="4643438" cy="6799320"/>
            </a:xfrm>
            <a:prstGeom prst="rect">
              <a:avLst/>
            </a:prstGeom>
            <a:noFill/>
          </p:spPr>
        </p:pic>
        <p:pic>
          <p:nvPicPr>
            <p:cNvPr id="4099" name="Picture 3" descr="C:\Users\hp\Downloads\WhatsApp Image 2022-12-15 at 14.44.40.jpeg"/>
            <p:cNvPicPr>
              <a:picLocks noChangeAspect="1" noChangeArrowheads="1"/>
            </p:cNvPicPr>
            <p:nvPr/>
          </p:nvPicPr>
          <p:blipFill>
            <a:blip r:embed="rId3">
              <a:lum bright="40000" contrast="-40000"/>
            </a:blip>
            <a:srcRect l="6818" t="4261" r="6818" b="3693"/>
            <a:stretch>
              <a:fillRect/>
            </a:stretch>
          </p:blipFill>
          <p:spPr bwMode="auto">
            <a:xfrm>
              <a:off x="-357222" y="0"/>
              <a:ext cx="4825999" cy="6858000"/>
            </a:xfrm>
            <a:prstGeom prst="rect">
              <a:avLst/>
            </a:prstGeom>
            <a:noFill/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Bookman Old Style" pitchFamily="18" charset="0"/>
              </a:rPr>
              <a:t>Путь Учителя к школе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 fontScale="32500" lnSpcReduction="20000"/>
          </a:bodyPr>
          <a:lstStyle/>
          <a:p>
            <a:pPr marL="3175" indent="557213">
              <a:buNone/>
            </a:pPr>
            <a:r>
              <a:rPr lang="ru-RU" sz="6700" i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«…Почему я стала учителем? Примером стала  моя первая учительница – моя мама, </a:t>
            </a:r>
            <a:r>
              <a:rPr lang="ru-RU" sz="6700" i="1" dirty="0" err="1">
                <a:solidFill>
                  <a:srgbClr val="C00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Толстякова</a:t>
            </a:r>
            <a:r>
              <a:rPr lang="ru-RU" sz="6700" i="1" dirty="0">
                <a:solidFill>
                  <a:srgbClr val="C00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Анна Степановна</a:t>
            </a:r>
            <a:r>
              <a:rPr lang="ru-RU" sz="6700" i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Не могу забыть ее добрых глаз, требовательный, но ласковый голос, доброжелательное отношение к своим ученикам. И сегодня ощущаю трепетную радость, вспоминая минуты, когда мы только начали читать первые слова… Выбор профессии был налицо. Я решила, что стану учителем начальных классов и буду похожа на свою первую учительницу, то есть, на свою маму…»</a:t>
            </a:r>
          </a:p>
          <a:p>
            <a:pPr marL="3175" indent="557213">
              <a:buNone/>
            </a:pPr>
            <a:endParaRPr lang="ru-RU" sz="6700" i="1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3175" indent="557213">
              <a:buNone/>
            </a:pPr>
            <a:r>
              <a:rPr lang="ru-RU" sz="6800" i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800" i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Школа – это вечная молодость, постоянное движение вперед. Профессии учителя можно позавидовать. Она дает возможность развиваться творчески и духовно…»</a:t>
            </a:r>
          </a:p>
          <a:p>
            <a:pPr marL="3175" indent="557213">
              <a:buNone/>
            </a:pPr>
            <a:endParaRPr lang="ru-RU" sz="6700" dirty="0"/>
          </a:p>
          <a:p>
            <a:pPr marL="3175" indent="557213" algn="r">
              <a:buNone/>
            </a:pPr>
            <a:endParaRPr lang="ru-RU" sz="4400" dirty="0"/>
          </a:p>
          <a:p>
            <a:pPr marL="3175" indent="557213" algn="r">
              <a:buNone/>
            </a:pPr>
            <a:r>
              <a:rPr lang="ru-RU" sz="74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(«Имею честь быть Вашим…, родная Школа!» /</a:t>
            </a:r>
            <a:r>
              <a:rPr lang="en-US" sz="74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74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составитель Е.И.Андросова</a:t>
            </a:r>
            <a:r>
              <a:rPr lang="en-US" sz="74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74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– Якутск, 2019, стр.105)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p\Desktop\материалы к проекту\IMG-20160406-WA0089.jp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15652" t="23166" r="10360"/>
          <a:stretch>
            <a:fillRect/>
          </a:stretch>
        </p:blipFill>
        <p:spPr bwMode="auto">
          <a:xfrm flipH="1">
            <a:off x="5487832" y="186255"/>
            <a:ext cx="3617778" cy="6809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4A97A3C2-EC7B-4167-8647-719FEEE4DB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b="13014"/>
          <a:stretch/>
        </p:blipFill>
        <p:spPr bwMode="auto">
          <a:xfrm>
            <a:off x="25594" y="3286099"/>
            <a:ext cx="5475035" cy="35718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E5432CE-2F01-4227-A119-D5E0BF3D1E8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4" b="5454"/>
          <a:stretch>
            <a:fillRect/>
          </a:stretch>
        </p:blipFill>
        <p:spPr bwMode="auto">
          <a:xfrm>
            <a:off x="0" y="208254"/>
            <a:ext cx="5475035" cy="4437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5592" y="-99392"/>
            <a:ext cx="90928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Философия жизни:</a:t>
            </a:r>
          </a:p>
          <a:p>
            <a:pPr algn="r"/>
            <a:r>
              <a:rPr lang="ru-RU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любить</a:t>
            </a:r>
            <a:r>
              <a:rPr lang="ru-RU" sz="2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каждого ученика, любить свою профессию, любить свою Родину</a:t>
            </a:r>
            <a:endParaRPr lang="ru-RU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4AF91E-2A3B-4036-9DD8-8D45B7C04898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19" y="2279004"/>
            <a:ext cx="4737817" cy="2950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6748605"/>
              </p:ext>
            </p:extLst>
          </p:nvPr>
        </p:nvGraphicFramePr>
        <p:xfrm>
          <a:off x="0" y="-24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83666" y="1694229"/>
            <a:ext cx="5673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Любить каждого ученика</a:t>
            </a:r>
          </a:p>
        </p:txBody>
      </p:sp>
      <p:pic>
        <p:nvPicPr>
          <p:cNvPr id="7" name="любовь к детям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8286776" y="285728"/>
            <a:ext cx="476221" cy="35716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G:\РЕКА ЛЕНА\Проект Лена Рыбалка Открытое занятие\IMG-20160225-WA005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1374" y="71438"/>
            <a:ext cx="4532626" cy="30718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342178A-7CF9-4B97-96BB-2EB922EDF08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0" t="8419" r="3267" b="-1"/>
          <a:stretch/>
        </p:blipFill>
        <p:spPr bwMode="auto">
          <a:xfrm>
            <a:off x="28152" y="3343180"/>
            <a:ext cx="4572000" cy="35148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8A5B8FA-6FF5-47A3-8356-8E56F30057F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1" y="90172"/>
            <a:ext cx="4521409" cy="3195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7EFAFC1-D949-4397-B021-98EB89C41229}"/>
              </a:ext>
            </a:extLst>
          </p:cNvPr>
          <p:cNvPicPr/>
          <p:nvPr/>
        </p:nvPicPr>
        <p:blipFill rotWithShape="1">
          <a:blip r:embed="rId5" cstate="print"/>
          <a:srcRect r="11116"/>
          <a:stretch/>
        </p:blipFill>
        <p:spPr bwMode="auto">
          <a:xfrm>
            <a:off x="4600152" y="3230004"/>
            <a:ext cx="4515696" cy="3627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2080126"/>
            <a:ext cx="5231472" cy="1206466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Любить свою профессию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60722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B4FC06-FB7B-467C-8EE7-2F8D0436FC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199" y="3060175"/>
            <a:ext cx="792361" cy="79236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A58ACE-DECF-4EF4-8212-CC4C0F260B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940" y="3046604"/>
            <a:ext cx="819501" cy="81950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F324D50-F30F-4F87-96D4-4AFFE6D38EA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" r="10853"/>
          <a:stretch/>
        </p:blipFill>
        <p:spPr bwMode="auto">
          <a:xfrm>
            <a:off x="29239" y="3714775"/>
            <a:ext cx="4771281" cy="31432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2" descr="C:\Users\Галина\Desktop\IMG-20150212-WA0024.jpg"/>
          <p:cNvPicPr>
            <a:picLocks noChangeAspect="1" noChangeArrowheads="1"/>
          </p:cNvPicPr>
          <p:nvPr/>
        </p:nvPicPr>
        <p:blipFill>
          <a:blip r:embed="rId3"/>
          <a:srcRect l="15061" r="7226"/>
          <a:stretch>
            <a:fillRect/>
          </a:stretch>
        </p:blipFill>
        <p:spPr bwMode="auto">
          <a:xfrm>
            <a:off x="4857751" y="44624"/>
            <a:ext cx="4286249" cy="3383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3" y="46334"/>
            <a:ext cx="4835061" cy="3427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23243" y="3643314"/>
            <a:ext cx="4320757" cy="3214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DAB1F0-0973-4800-A9D9-9E5175B102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62844"/>
            <a:ext cx="755576" cy="7555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13D06F-813E-4902-827A-6961A3FDD3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597" y="2636912"/>
            <a:ext cx="836899" cy="836899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068960"/>
            <a:ext cx="8229600" cy="7397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Любить свою школу, родину</a:t>
            </a:r>
          </a:p>
        </p:txBody>
      </p:sp>
    </p:spTree>
  </p:cSld>
  <p:clrMapOvr>
    <a:masterClrMapping/>
  </p:clrMapOvr>
  <p:transition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D58638-BAC4-4059-96D8-93F97FD96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Вывод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E0FF1E-8495-4E87-8A79-A964547C4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83162"/>
          </a:xfr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«Музей в чемодане» - это постоянно действующий Музей со сменными экспозициями, которые собраны и презентуемы нами в ходе проектно-исследовательской деятельности</a:t>
            </a:r>
          </a:p>
          <a:p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«Музей в чемодане» - эта часть нашего большого классного проекта, который назван «Виртуальный музей имени Александры Романовны Шарафудиновой». </a:t>
            </a:r>
          </a:p>
          <a:p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инициативе нашего класса в прошлом году проведена благотворительная акция «Виртуальный музей имени А.Р.Шарафудиновой» с участием учителей нашей школы, выпускников Александры Романовны разных лет и их родителей, общественности поселка по сбору средств для интерактивного музея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Наш проект предназначен для проведения классных часов, бесед на патриотические темы и других познавательных мероприятий школы. 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982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Анонс книжной выставки — Симферопольский колледж радиоэлектроники">
            <a:extLst>
              <a:ext uri="{FF2B5EF4-FFF2-40B4-BE49-F238E27FC236}">
                <a16:creationId xmlns:a16="http://schemas.microsoft.com/office/drawing/2014/main" id="{6D637939-51BD-400F-B396-AB6B43877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7052"/>
            <a:ext cx="2844434" cy="113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1840F32-7755-4053-9C01-604B7AE650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9" r="12849"/>
          <a:stretch/>
        </p:blipFill>
        <p:spPr>
          <a:xfrm>
            <a:off x="4283968" y="980728"/>
            <a:ext cx="4572001" cy="441820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14116B9-58FA-48A4-ACF3-17BD30792C67}"/>
              </a:ext>
            </a:extLst>
          </p:cNvPr>
          <p:cNvSpPr txBox="1"/>
          <p:nvPr/>
        </p:nvSpPr>
        <p:spPr>
          <a:xfrm>
            <a:off x="5220072" y="5589240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В.В.Путин – президент РФ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DD61D5-C493-488C-8D8A-33D69321A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4365104"/>
            <a:ext cx="1853075" cy="18448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1F9C5B-F07F-4B15-9DC3-63E2A944FCC0}"/>
              </a:ext>
            </a:extLst>
          </p:cNvPr>
          <p:cNvSpPr txBox="1"/>
          <p:nvPr/>
        </p:nvSpPr>
        <p:spPr>
          <a:xfrm>
            <a:off x="971600" y="6152998"/>
            <a:ext cx="2160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30</a:t>
            </a:r>
            <a:r>
              <a:rPr lang="en-US" b="1" dirty="0">
                <a:solidFill>
                  <a:srgbClr val="C00000"/>
                </a:solidFill>
              </a:rPr>
              <a:t>-</a:t>
            </a:r>
            <a:r>
              <a:rPr lang="ru-RU" b="1" dirty="0" err="1">
                <a:solidFill>
                  <a:srgbClr val="C00000"/>
                </a:solidFill>
              </a:rPr>
              <a:t>летие</a:t>
            </a:r>
            <a:r>
              <a:rPr lang="ru-RU" b="1" dirty="0">
                <a:solidFill>
                  <a:srgbClr val="C00000"/>
                </a:solidFill>
              </a:rPr>
              <a:t> НБСОШ2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523491-0CC7-4BF2-88AB-6771D3D66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1680" y="1556792"/>
            <a:ext cx="2483382" cy="217840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F80743-E2EC-4B96-8726-85543E9219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546" y="1636652"/>
            <a:ext cx="1760182" cy="176018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72FFC5-8DAB-4027-8D50-9682AF2F5890}"/>
              </a:ext>
            </a:extLst>
          </p:cNvPr>
          <p:cNvSpPr txBox="1"/>
          <p:nvPr/>
        </p:nvSpPr>
        <p:spPr>
          <a:xfrm>
            <a:off x="356710" y="3485798"/>
            <a:ext cx="3495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85-летие Образования в </a:t>
            </a:r>
            <a:endParaRPr lang="en-US" b="1" dirty="0">
              <a:solidFill>
                <a:srgbClr val="C00000"/>
              </a:solidFill>
            </a:endParaRP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п.Нижний Бестях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30B102-E74F-41EB-9A29-DBD489204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352" y="142852"/>
            <a:ext cx="5292648" cy="1643074"/>
          </a:xfrm>
        </p:spPr>
        <p:txBody>
          <a:bodyPr>
            <a:noAutofit/>
          </a:bodyPr>
          <a:lstStyle/>
          <a:p>
            <a:pPr algn="l"/>
            <a:r>
              <a:rPr lang="ru-RU" sz="1600" b="1" dirty="0">
                <a:solidFill>
                  <a:schemeClr val="tx2"/>
                </a:solidFill>
              </a:rPr>
              <a:t>17.12.22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Открытие  методического кабинета имени </a:t>
            </a:r>
            <a:r>
              <a:rPr lang="ru-RU" sz="1600" b="1" dirty="0" err="1">
                <a:solidFill>
                  <a:srgbClr val="C00000"/>
                </a:solidFill>
              </a:rPr>
              <a:t>А.Р.Шарафудиновой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chemeClr val="tx2"/>
                </a:solidFill>
              </a:rPr>
              <a:t>- Презентация книги «Александре Романовне: Учителю, Личности, Человеку…»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Акция «Виртуальный музей имени </a:t>
            </a:r>
            <a:r>
              <a:rPr lang="ru-RU" sz="1600" b="1" dirty="0" err="1">
                <a:solidFill>
                  <a:srgbClr val="C00000"/>
                </a:solidFill>
              </a:rPr>
              <a:t>А.Р.Шарафудиновой</a:t>
            </a:r>
            <a:r>
              <a:rPr lang="ru-RU" sz="1600" b="1" dirty="0">
                <a:solidFill>
                  <a:srgbClr val="C00000"/>
                </a:solidFill>
              </a:rPr>
              <a:t>» </a:t>
            </a:r>
            <a:br>
              <a:rPr lang="ru-RU" sz="1600" b="1" dirty="0">
                <a:solidFill>
                  <a:srgbClr val="C00000"/>
                </a:solidFill>
              </a:rPr>
            </a:b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30621E8-113B-4398-974B-920201CB3A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20" y="3714752"/>
            <a:ext cx="1645643" cy="164564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5491766"/>
            <a:ext cx="2428860" cy="136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 t="10397"/>
          <a:stretch>
            <a:fillRect/>
          </a:stretch>
        </p:blipFill>
        <p:spPr bwMode="auto">
          <a:xfrm>
            <a:off x="2793767" y="1785926"/>
            <a:ext cx="2992679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 l="18071"/>
          <a:stretch>
            <a:fillRect/>
          </a:stretch>
        </p:blipFill>
        <p:spPr bwMode="auto">
          <a:xfrm>
            <a:off x="123764" y="1785926"/>
            <a:ext cx="2590848" cy="177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 t="6615"/>
          <a:stretch>
            <a:fillRect/>
          </a:stretch>
        </p:blipFill>
        <p:spPr bwMode="auto">
          <a:xfrm>
            <a:off x="4214810" y="5500726"/>
            <a:ext cx="2447908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1785926"/>
            <a:ext cx="3214710" cy="1808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lum bright="10000" contrast="20000"/>
          </a:blip>
          <a:srcRect l="8252" r="3125"/>
          <a:stretch>
            <a:fillRect/>
          </a:stretch>
        </p:blipFill>
        <p:spPr bwMode="auto">
          <a:xfrm>
            <a:off x="1500167" y="142852"/>
            <a:ext cx="227974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4810" y="3643314"/>
            <a:ext cx="3143240" cy="1768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593" y="3643314"/>
            <a:ext cx="4095779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 cstate="print"/>
          <a:srcRect l="73335" t="11488" b="44651"/>
          <a:stretch>
            <a:fillRect/>
          </a:stretch>
        </p:blipFill>
        <p:spPr bwMode="auto">
          <a:xfrm flipH="1">
            <a:off x="119032" y="142853"/>
            <a:ext cx="130969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80613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3988EC-0363-4022-A81E-3A2BD636A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5064D65-B45E-4BE5-9C92-46B4FBD4A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724" r="15231" b="24237"/>
          <a:stretch/>
        </p:blipFill>
        <p:spPr>
          <a:xfrm>
            <a:off x="204537" y="4683109"/>
            <a:ext cx="2207223" cy="2039556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1285B2-06CE-4FB0-B44A-653C1A263D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01" t="16400" r="13600" b="27950"/>
          <a:stretch/>
        </p:blipFill>
        <p:spPr>
          <a:xfrm>
            <a:off x="4283968" y="4704714"/>
            <a:ext cx="1714043" cy="199718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7769AC-EDD8-4D9E-BA49-8E26ED5FAC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843" t="17450" r="23401" b="29001"/>
          <a:stretch/>
        </p:blipFill>
        <p:spPr>
          <a:xfrm>
            <a:off x="2554051" y="4704713"/>
            <a:ext cx="1657909" cy="203955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7EF1311-830B-4C18-91B8-30FA3B515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2499" r="5000"/>
          <a:stretch/>
        </p:blipFill>
        <p:spPr>
          <a:xfrm>
            <a:off x="168495" y="2417160"/>
            <a:ext cx="2603305" cy="209196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65502CA-89EC-4E9F-B7E5-32C8FD42EF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263" t="15067" r="5000"/>
          <a:stretch/>
        </p:blipFill>
        <p:spPr>
          <a:xfrm>
            <a:off x="3092130" y="188640"/>
            <a:ext cx="2900915" cy="213042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085449D-B82B-4CFB-A9A9-6DACDFDE3C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724" y="192810"/>
            <a:ext cx="2793494" cy="209196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233018C-DB9F-49D7-AC4E-8B2899F0B03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766" b="-1"/>
          <a:stretch/>
        </p:blipFill>
        <p:spPr>
          <a:xfrm>
            <a:off x="6166802" y="2519878"/>
            <a:ext cx="2797725" cy="206125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460E0A0-00CE-4795-AC33-53250B0CC3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3957" y="188640"/>
            <a:ext cx="2840570" cy="213042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C788FD4-DF56-42B6-81ED-E40D6A3DAB0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2201"/>
          <a:stretch/>
        </p:blipFill>
        <p:spPr>
          <a:xfrm>
            <a:off x="6170325" y="4752528"/>
            <a:ext cx="2801572" cy="184482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8FDED04-40E3-4094-A776-4782C832B6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71800" y="1903140"/>
            <a:ext cx="3395002" cy="3051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61887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5.infourok.ru/uploads/ex/0a7b/000ba33a-ed65c3a0/img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85926"/>
            <a:ext cx="9144000" cy="12144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создание условий для воспитания успешной личности, патриотов России, обладающих чувством гордости, гражданского достоинства,  любви к Отчизне, своему народу.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510306"/>
              </p:ext>
            </p:extLst>
          </p:nvPr>
        </p:nvGraphicFramePr>
        <p:xfrm>
          <a:off x="0" y="2786058"/>
          <a:ext cx="9144000" cy="4071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04410" y="6143644"/>
            <a:ext cx="4508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«От малых историй  - к истории страны»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1"/>
            <a:ext cx="9144000" cy="6429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роект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класса Росгвардии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«Помним. Гордимся. Наследуем.»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14612" y="642918"/>
            <a:ext cx="64293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Авторы проекта: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Скрябина А.С., Феофанова О.О.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классные руководители  класса РГ,</a:t>
            </a:r>
          </a:p>
          <a:p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Кузнецова А.С.,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старший лейтенант полиции, специалист по работе с личным составом ОК, Якутский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ОВО-филиал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ФГКУ «УВО ВНГ России по Республике Саха (Якутия)», родитель  класса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D5E6D7-D92E-403F-9D29-1C87B5600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ФОРМЫ РАБОТЫ ПРОЕКТА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DDF78C5-468E-412B-89E6-2A8010B93C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705547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4656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ownloads\WhatsApp Image 2022-12-13 at 21.03.06.jpe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3995141" y="0"/>
            <a:ext cx="514885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46157" y="1962790"/>
            <a:ext cx="5715040" cy="1428736"/>
          </a:xfrm>
        </p:spPr>
        <p:txBody>
          <a:bodyPr>
            <a:noAutofit/>
          </a:bodyPr>
          <a:lstStyle/>
          <a:p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Экспозиция посвящается </a:t>
            </a:r>
            <a:br>
              <a:rPr lang="ru-RU" sz="24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Памяти первого учителя </a:t>
            </a:r>
            <a:br>
              <a:rPr lang="ru-RU" sz="24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Шарафудиновой Александры Романовны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523" y="3789040"/>
            <a:ext cx="38576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Почетного работника воспитания и просвещения РФ,</a:t>
            </a:r>
          </a:p>
          <a:p>
            <a:pPr algn="ctr"/>
            <a:r>
              <a:rPr lang="ru-RU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Отличника образования РС(Я)</a:t>
            </a:r>
          </a:p>
          <a:p>
            <a:pPr algn="ctr"/>
            <a:r>
              <a:rPr lang="ru-RU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Обладателя гранта Президента «Лучший учитель РС(Я)»,</a:t>
            </a:r>
          </a:p>
          <a:p>
            <a:pPr algn="ctr"/>
            <a:r>
              <a:rPr lang="ru-RU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почетного знака «Учитель ученических признаний», </a:t>
            </a:r>
          </a:p>
          <a:p>
            <a:pPr algn="ctr"/>
            <a:r>
              <a:rPr lang="ru-RU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Почетного гражданина п.Нижний Бестях, методиста высшей категории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645076"/>
            <a:ext cx="778671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«Любовь к жизни»</a:t>
            </a:r>
            <a:endParaRPr lang="ru-RU" sz="3200" dirty="0"/>
          </a:p>
        </p:txBody>
      </p:sp>
      <p:pic>
        <p:nvPicPr>
          <p:cNvPr id="7" name="Picture 4" descr="Анонс книжной выставки — Симферопольский колледж радиоэлектроники">
            <a:extLst>
              <a:ext uri="{FF2B5EF4-FFF2-40B4-BE49-F238E27FC236}">
                <a16:creationId xmlns:a16="http://schemas.microsoft.com/office/drawing/2014/main" id="{D82C5829-0881-4437-A152-741A09D7B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766"/>
            <a:ext cx="252028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1F45A-DD49-4124-92F0-337C33E2A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520" y="367049"/>
            <a:ext cx="2530624" cy="922114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ЦЕЛЬ: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830175-E153-4438-849B-18249E447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19008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ah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оставить интерактивный материал о нашем первом учителе такой, какой мы ее помним, любим, путем создания Музея в чемодане “Любовь к жизни”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07031A-8ED8-4F3D-B775-5C99283FA061}"/>
              </a:ext>
            </a:extLst>
          </p:cNvPr>
          <p:cNvSpPr txBox="1">
            <a:spLocks/>
          </p:cNvSpPr>
          <p:nvPr/>
        </p:nvSpPr>
        <p:spPr>
          <a:xfrm>
            <a:off x="-2649488" y="322995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ah-RU" b="1" dirty="0">
                <a:solidFill>
                  <a:srgbClr val="C00000"/>
                </a:solidFill>
              </a:rPr>
              <a:t>ЗАДАЧИ</a:t>
            </a:r>
            <a:r>
              <a:rPr lang="ru-RU" b="1" dirty="0">
                <a:solidFill>
                  <a:srgbClr val="C00000"/>
                </a:solidFill>
              </a:rPr>
              <a:t>: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61F4A3C-4431-449E-BA11-915C81DE8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071279"/>
            <a:ext cx="9144000" cy="201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19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2049DE-0E0E-4CC5-B28F-71D8CDFC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МЕТОДЫ ИССЛЕДОВАНИЯ: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B0C4FB-1E4D-4DD2-8B44-CB0AD51F9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873" y="1628800"/>
            <a:ext cx="8147248" cy="452596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Социологический опрос о значимости  данной работы.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Исследовательский метод.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1076801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CF0B87-C796-443C-904F-E08B46AA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ЭТАПЫ ПРОЕКТНО-ИССЛЕДОВАТЕЛЬСКОЙ РАБОТЫ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391622BB-7791-4A6B-8FE0-28ECF78896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7775859"/>
              </p:ext>
            </p:extLst>
          </p:nvPr>
        </p:nvGraphicFramePr>
        <p:xfrm>
          <a:off x="457200" y="1988840"/>
          <a:ext cx="8147247" cy="3989040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2715749">
                  <a:extLst>
                    <a:ext uri="{9D8B030D-6E8A-4147-A177-3AD203B41FA5}">
                      <a16:colId xmlns:a16="http://schemas.microsoft.com/office/drawing/2014/main" val="2786093921"/>
                    </a:ext>
                  </a:extLst>
                </a:gridCol>
                <a:gridCol w="2715749">
                  <a:extLst>
                    <a:ext uri="{9D8B030D-6E8A-4147-A177-3AD203B41FA5}">
                      <a16:colId xmlns:a16="http://schemas.microsoft.com/office/drawing/2014/main" val="633887832"/>
                    </a:ext>
                  </a:extLst>
                </a:gridCol>
                <a:gridCol w="2715749">
                  <a:extLst>
                    <a:ext uri="{9D8B030D-6E8A-4147-A177-3AD203B41FA5}">
                      <a16:colId xmlns:a16="http://schemas.microsoft.com/office/drawing/2014/main" val="3339295286"/>
                    </a:ext>
                  </a:extLst>
                </a:gridCol>
              </a:tblGrid>
              <a:tr h="1251747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1 ЭТАП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ПОДГОТОВИТЕЛЬНЫЙ ЭТАП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ДЕКАБРЬ 2022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3707145"/>
                  </a:ext>
                </a:extLst>
              </a:tr>
              <a:tr h="912431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2 ЭТАП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ПРОЕКТИРОВОЧНЫЙ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ЯНВАРЬ-МАРТ 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6082509"/>
                  </a:ext>
                </a:extLst>
              </a:tr>
              <a:tr h="912431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3 ЭТАП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ПРАКТИЧЕСКИЙ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АПРЕЛЬ-МАЙ 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8071867"/>
                  </a:ext>
                </a:extLst>
              </a:tr>
              <a:tr h="912431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4 ЭТАП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ЗАКЛЮЧИТЕЛЬНЫЙ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Сентябрь - ОКТЯБРЬ 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4275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4076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E2E281-3E53-455B-86F1-559372730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125533"/>
            <a:ext cx="7787208" cy="786666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I</a:t>
            </a:r>
            <a:r>
              <a:rPr lang="ru-RU" sz="3200" b="1" dirty="0">
                <a:solidFill>
                  <a:srgbClr val="002060"/>
                </a:solidFill>
              </a:rPr>
              <a:t> ЭТАП ПОДГОТОВИТЕЛЬНЫЙ</a:t>
            </a:r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E5763FEE-472C-4C8A-AC75-3ED1D31EA0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0079510"/>
              </p:ext>
            </p:extLst>
          </p:nvPr>
        </p:nvGraphicFramePr>
        <p:xfrm>
          <a:off x="148786" y="4472100"/>
          <a:ext cx="3487109" cy="2182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AB16BFE-9472-4899-9027-587449953E95}"/>
              </a:ext>
            </a:extLst>
          </p:cNvPr>
          <p:cNvSpPr txBox="1"/>
          <p:nvPr/>
        </p:nvSpPr>
        <p:spPr>
          <a:xfrm>
            <a:off x="3592529" y="1237067"/>
            <a:ext cx="5403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Обсуждение «Классный час по теме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 «Проект класса» вместе с родителями</a:t>
            </a:r>
          </a:p>
        </p:txBody>
      </p: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9003EC8A-9EC7-4C97-AA4E-B762C42F8C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9031554"/>
              </p:ext>
            </p:extLst>
          </p:nvPr>
        </p:nvGraphicFramePr>
        <p:xfrm>
          <a:off x="262479" y="1541016"/>
          <a:ext cx="3229401" cy="1455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id="{4B509E79-AC1C-4A4C-BF94-0E10328039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6943750"/>
              </p:ext>
            </p:extLst>
          </p:nvPr>
        </p:nvGraphicFramePr>
        <p:xfrm>
          <a:off x="107504" y="2996952"/>
          <a:ext cx="3156992" cy="1455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EA5C7C4-96AD-4682-95F0-7925850172A5}"/>
              </a:ext>
            </a:extLst>
          </p:cNvPr>
          <p:cNvSpPr txBox="1"/>
          <p:nvPr/>
        </p:nvSpPr>
        <p:spPr>
          <a:xfrm>
            <a:off x="899592" y="1232972"/>
            <a:ext cx="2205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Проведение опроса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47298B-601F-4D00-AFFC-E5250B7FE564}"/>
              </a:ext>
            </a:extLst>
          </p:cNvPr>
          <p:cNvSpPr txBox="1"/>
          <p:nvPr/>
        </p:nvSpPr>
        <p:spPr>
          <a:xfrm>
            <a:off x="4724839" y="4079756"/>
            <a:ext cx="31569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rgbClr val="C00000"/>
                </a:solidFill>
              </a:rPr>
              <a:t>Планирование, поиск идеи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E2B3C73-5A46-4E5E-907D-448F5FC5D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6796" y="1883399"/>
            <a:ext cx="2691699" cy="2018774"/>
          </a:xfrm>
          <a:prstGeom prst="rect">
            <a:avLst/>
          </a:prstGeom>
        </p:spPr>
      </p:pic>
      <p:sp>
        <p:nvSpPr>
          <p:cNvPr id="23" name="AutoShape 2">
            <a:extLst>
              <a:ext uri="{FF2B5EF4-FFF2-40B4-BE49-F238E27FC236}">
                <a16:creationId xmlns:a16="http://schemas.microsoft.com/office/drawing/2014/main" id="{D5B65961-11D0-4B0C-82D7-916972D4F8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3B6AD53-8F0B-4CF6-AEF7-5DB5247E44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9123" y="1883398"/>
            <a:ext cx="2691697" cy="201877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E1B66D0-8BA9-4E4A-9719-2E237693D170}"/>
              </a:ext>
            </a:extLst>
          </p:cNvPr>
          <p:cNvSpPr txBox="1"/>
          <p:nvPr/>
        </p:nvSpPr>
        <p:spPr>
          <a:xfrm>
            <a:off x="3976974" y="4452888"/>
            <a:ext cx="4709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Виртуальный музей? Переносной музей?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QR-</a:t>
            </a:r>
            <a:r>
              <a:rPr lang="sah-RU" dirty="0">
                <a:solidFill>
                  <a:srgbClr val="002060"/>
                </a:solidFill>
              </a:rPr>
              <a:t>код к стеле?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ah-RU" dirty="0">
                <a:solidFill>
                  <a:srgbClr val="002060"/>
                </a:solidFill>
              </a:rPr>
              <a:t>Конкурс сочинений “Мой первый учитель”?</a:t>
            </a:r>
          </a:p>
          <a:p>
            <a:r>
              <a:rPr lang="sah-RU" dirty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30354AE-BC07-48EB-AA68-484B2E21999C}"/>
              </a:ext>
            </a:extLst>
          </p:cNvPr>
          <p:cNvSpPr txBox="1"/>
          <p:nvPr/>
        </p:nvSpPr>
        <p:spPr>
          <a:xfrm>
            <a:off x="5292080" y="6080716"/>
            <a:ext cx="418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ИДЕЯ «МУЗЕЙ В ЧЕМОДАНЕ»</a:t>
            </a:r>
          </a:p>
        </p:txBody>
      </p:sp>
    </p:spTree>
    <p:extLst>
      <p:ext uri="{BB962C8B-B14F-4D97-AF65-F5344CB8AC3E}">
        <p14:creationId xmlns:p14="http://schemas.microsoft.com/office/powerpoint/2010/main" val="4762024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2090</TotalTime>
  <Words>807</Words>
  <Application>Microsoft Office PowerPoint</Application>
  <PresentationFormat>Экран (4:3)</PresentationFormat>
  <Paragraphs>118</Paragraphs>
  <Slides>21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Bookman Old Style</vt:lpstr>
      <vt:lpstr>Calibri</vt:lpstr>
      <vt:lpstr>Times New Roman</vt:lpstr>
      <vt:lpstr>Тема Office</vt:lpstr>
      <vt:lpstr>Музей в чемодане:  «Любовь к жизни»</vt:lpstr>
      <vt:lpstr>Презентация PowerPoint</vt:lpstr>
      <vt:lpstr>Презентация PowerPoint</vt:lpstr>
      <vt:lpstr>ФОРМЫ РАБОТЫ ПРОЕКТА</vt:lpstr>
      <vt:lpstr> Экспозиция посвящается  Памяти первого учителя  Шарафудиновой Александры Романовны,</vt:lpstr>
      <vt:lpstr>ЦЕЛЬ:</vt:lpstr>
      <vt:lpstr>МЕТОДЫ ИССЛЕДОВАНИЯ:</vt:lpstr>
      <vt:lpstr>ЭТАПЫ ПРОЕКТНО-ИССЛЕДОВАТЕЛЬСКОЙ РАБОТЫ</vt:lpstr>
      <vt:lpstr>I ЭТАП ПОДГОТОВИТЕЛЬНЫЙ</vt:lpstr>
      <vt:lpstr>2 ЭТАП - ПРОЕКТИРОВОЧНЫЙ </vt:lpstr>
      <vt:lpstr> Экспозиция посвящается  Памяти первого учителя  Шарафудиновой Александры Романовны,</vt:lpstr>
      <vt:lpstr>Презентация PowerPoint</vt:lpstr>
      <vt:lpstr>Презентация PowerPoint</vt:lpstr>
      <vt:lpstr>Путь Учителя к школе  </vt:lpstr>
      <vt:lpstr>Презентация PowerPoint</vt:lpstr>
      <vt:lpstr>Презентация PowerPoint</vt:lpstr>
      <vt:lpstr> Любить свою профессию </vt:lpstr>
      <vt:lpstr>Презентация PowerPoint</vt:lpstr>
      <vt:lpstr>Вывод </vt:lpstr>
      <vt:lpstr>17.12.22 - Открытие  методического кабинета имени А.Р.Шарафудиновой - Презентация книги «Александре Романовне: Учителю, Личности, Человеку…» - Акция «Виртуальный музей имени А.Р.Шарафудиновой»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«Дорогой наш учитель», посвященный Годовщине первого учителя Шарафудиновой А.Р.</dc:title>
  <dc:creator>hp</dc:creator>
  <cp:lastModifiedBy>Скрябина Антонина Саввична</cp:lastModifiedBy>
  <cp:revision>116</cp:revision>
  <dcterms:created xsi:type="dcterms:W3CDTF">2022-12-14T10:09:35Z</dcterms:created>
  <dcterms:modified xsi:type="dcterms:W3CDTF">2023-11-08T09:02:11Z</dcterms:modified>
</cp:coreProperties>
</file>